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8" r:id="rId5"/>
    <p:sldId id="261" r:id="rId6"/>
    <p:sldId id="257" r:id="rId7"/>
    <p:sldId id="262" r:id="rId8"/>
    <p:sldId id="263" r:id="rId9"/>
    <p:sldId id="264" r:id="rId10"/>
    <p:sldId id="265" r:id="rId11"/>
    <p:sldId id="266" r:id="rId12"/>
    <p:sldId id="267" r:id="rId13"/>
    <p:sldId id="268" r:id="rId14"/>
    <p:sldId id="333" r:id="rId15"/>
    <p:sldId id="334" r:id="rId16"/>
    <p:sldId id="335" r:id="rId17"/>
  </p:sldIdLst>
  <p:sldSz cx="18288000" cy="10287000"/>
  <p:notesSz cx="6858000" cy="9144000"/>
  <p:embeddedFontLst>
    <p:embeddedFont>
      <p:font typeface="#9Slide02 Noi dung dai" panose="02000000000000000000" pitchFamily="2" charset="0"/>
      <p:regular r:id="rId18"/>
    </p:embeddedFont>
    <p:embeddedFont>
      <p:font typeface="#9Slide02 Tieu de dai" panose="02000000000000000000" pitchFamily="2" charset="0"/>
      <p:bold r:id="rId19"/>
    </p:embeddedFont>
    <p:embeddedFont>
      <p:font typeface="#9Slide03 AllRoundGothic" panose="020B0703020202020104" pitchFamily="34" charset="-93"/>
      <p:regular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855"/>
    <a:srgbClr val="F2ECEE"/>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2" d="100"/>
          <a:sy n="52" d="100"/>
        </p:scale>
        <p:origin x="618"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7" indent="0" algn="ctr">
              <a:buNone/>
              <a:defRPr>
                <a:solidFill>
                  <a:schemeClr val="tx1">
                    <a:tint val="75000"/>
                  </a:schemeClr>
                </a:solidFill>
              </a:defRPr>
            </a:lvl2pPr>
            <a:lvl3pPr marL="914490" indent="0" algn="ctr">
              <a:buNone/>
              <a:defRPr>
                <a:solidFill>
                  <a:schemeClr val="tx1">
                    <a:tint val="75000"/>
                  </a:schemeClr>
                </a:solidFill>
              </a:defRPr>
            </a:lvl3pPr>
            <a:lvl4pPr marL="1371738" indent="0" algn="ctr">
              <a:buNone/>
              <a:defRPr>
                <a:solidFill>
                  <a:schemeClr val="tx1">
                    <a:tint val="75000"/>
                  </a:schemeClr>
                </a:solidFill>
              </a:defRPr>
            </a:lvl4pPr>
            <a:lvl5pPr marL="1828983" indent="0" algn="ctr">
              <a:buNone/>
              <a:defRPr>
                <a:solidFill>
                  <a:schemeClr val="tx1">
                    <a:tint val="75000"/>
                  </a:schemeClr>
                </a:solidFill>
              </a:defRPr>
            </a:lvl5pPr>
            <a:lvl6pPr marL="2286228" indent="0" algn="ctr">
              <a:buNone/>
              <a:defRPr>
                <a:solidFill>
                  <a:schemeClr val="tx1">
                    <a:tint val="75000"/>
                  </a:schemeClr>
                </a:solidFill>
              </a:defRPr>
            </a:lvl6pPr>
            <a:lvl7pPr marL="2743475" indent="0" algn="ctr">
              <a:buNone/>
              <a:defRPr>
                <a:solidFill>
                  <a:schemeClr val="tx1">
                    <a:tint val="75000"/>
                  </a:schemeClr>
                </a:solidFill>
              </a:defRPr>
            </a:lvl7pPr>
            <a:lvl8pPr marL="3200721" indent="0" algn="ctr">
              <a:buNone/>
              <a:defRPr>
                <a:solidFill>
                  <a:schemeClr val="tx1">
                    <a:tint val="75000"/>
                  </a:schemeClr>
                </a:solidFill>
              </a:defRPr>
            </a:lvl8pPr>
            <a:lvl9pPr marL="36579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800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6849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247" indent="0">
              <a:buNone/>
              <a:defRPr sz="1800">
                <a:solidFill>
                  <a:schemeClr val="tx1">
                    <a:tint val="75000"/>
                  </a:schemeClr>
                </a:solidFill>
              </a:defRPr>
            </a:lvl2pPr>
            <a:lvl3pPr marL="914490" indent="0">
              <a:buNone/>
              <a:defRPr sz="1601">
                <a:solidFill>
                  <a:schemeClr val="tx1">
                    <a:tint val="75000"/>
                  </a:schemeClr>
                </a:solidFill>
              </a:defRPr>
            </a:lvl3pPr>
            <a:lvl4pPr marL="1371738" indent="0">
              <a:buNone/>
              <a:defRPr sz="1400">
                <a:solidFill>
                  <a:schemeClr val="tx1">
                    <a:tint val="75000"/>
                  </a:schemeClr>
                </a:solidFill>
              </a:defRPr>
            </a:lvl4pPr>
            <a:lvl5pPr marL="1828983" indent="0">
              <a:buNone/>
              <a:defRPr sz="1400">
                <a:solidFill>
                  <a:schemeClr val="tx1">
                    <a:tint val="75000"/>
                  </a:schemeClr>
                </a:solidFill>
              </a:defRPr>
            </a:lvl5pPr>
            <a:lvl6pPr marL="2286228" indent="0">
              <a:buNone/>
              <a:defRPr sz="1400">
                <a:solidFill>
                  <a:schemeClr val="tx1">
                    <a:tint val="75000"/>
                  </a:schemeClr>
                </a:solidFill>
              </a:defRPr>
            </a:lvl6pPr>
            <a:lvl7pPr marL="2743475" indent="0">
              <a:buNone/>
              <a:defRPr sz="1400">
                <a:solidFill>
                  <a:schemeClr val="tx1">
                    <a:tint val="75000"/>
                  </a:schemeClr>
                </a:solidFill>
              </a:defRPr>
            </a:lvl7pPr>
            <a:lvl8pPr marL="3200721"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4686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51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443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0038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3034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57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47" indent="0">
              <a:buNone/>
              <a:defRPr sz="2801"/>
            </a:lvl2pPr>
            <a:lvl3pPr marL="914490"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1" indent="0">
              <a:buNone/>
              <a:defRPr sz="2000"/>
            </a:lvl8pPr>
            <a:lvl9pPr marL="3657966"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383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3544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141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6/30/2023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375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6/30/2023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284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6/30/2023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4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6/30/2023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793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6/30/2023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9903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54F8A9-3DB4-7F64-CC43-7385A713E12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Hình chữ nhật 6">
            <a:extLst>
              <a:ext uri="{FF2B5EF4-FFF2-40B4-BE49-F238E27FC236}">
                <a16:creationId xmlns:a16="http://schemas.microsoft.com/office/drawing/2014/main" id="{E4A32001-8390-D7CD-D8EF-D5651CB2A04D}"/>
              </a:ext>
            </a:extLst>
          </p:cNvPr>
          <p:cNvSpPr/>
          <p:nvPr userDrawn="1"/>
        </p:nvSpPr>
        <p:spPr>
          <a:xfrm>
            <a:off x="-2661057" y="2522537"/>
            <a:ext cx="2540000" cy="5632311"/>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Bài giảng thuộc dự án </a:t>
            </a:r>
            <a:r>
              <a:rPr lang="vi-VN" sz="1800" b="1" kern="1200" spc="0">
                <a:ln>
                  <a:noFill/>
                </a:ln>
                <a:solidFill>
                  <a:srgbClr val="000000"/>
                </a:solidFill>
                <a:effectLst/>
                <a:latin typeface="Arial" panose="020B0604020202020204" pitchFamily="34" charset="0"/>
                <a:ea typeface="+mn-ea"/>
                <a:cs typeface="+mn-cs"/>
              </a:rPr>
              <a:t>Hỗ trợ BGĐT miễn phí cho giáo viên </a:t>
            </a:r>
            <a:r>
              <a:rPr lang="vi-VN" sz="1800" kern="1200" spc="0">
                <a:ln>
                  <a:noFill/>
                </a:ln>
                <a:solidFill>
                  <a:srgbClr val="000000"/>
                </a:solidFill>
                <a:effectLst/>
                <a:latin typeface="Arial" panose="020B0604020202020204" pitchFamily="34" charset="0"/>
                <a:ea typeface="+mn-ea"/>
                <a:cs typeface="+mn-cs"/>
              </a:rPr>
              <a:t>của </a:t>
            </a:r>
            <a:r>
              <a:rPr lang="vi-VN" sz="18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b="1">
              <a:effectLst/>
            </a:endParaRPr>
          </a:p>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Quý thầy cô có thể tải miễn phí bài giảng trên Nhóm zalo của TUMO. </a:t>
            </a:r>
          </a:p>
          <a:p>
            <a:pPr marL="0" algn="just" rtl="0" eaLnBrk="1" latinLnBrk="0" hangingPunct="1">
              <a:spcBef>
                <a:spcPts val="0"/>
              </a:spcBef>
              <a:spcAft>
                <a:spcPts val="0"/>
              </a:spcAft>
            </a:pPr>
            <a:endParaRPr lang="vi-VN" sz="18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18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18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8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a:effectLst/>
            </a:endParaRPr>
          </a:p>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Chân thành cảm ơn!</a:t>
            </a:r>
            <a:endParaRPr lang="vi-VN">
              <a:effectLst/>
            </a:endParaRPr>
          </a:p>
        </p:txBody>
      </p:sp>
      <p:pic>
        <p:nvPicPr>
          <p:cNvPr id="9" name="Hình ảnh 8" descr="Ảnh có chứa phim hoạt hình, văn bản, vòng tròn, Đồ họa&#10;&#10;Mô tả được tạo tự động">
            <a:extLst>
              <a:ext uri="{FF2B5EF4-FFF2-40B4-BE49-F238E27FC236}">
                <a16:creationId xmlns:a16="http://schemas.microsoft.com/office/drawing/2014/main" id="{785B4DCB-9767-A54B-BC4F-6E5A501D8C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62200" y="274638"/>
            <a:ext cx="2206248" cy="22062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8002A38-6052-D591-0196-9D06190CA8B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6/30/2023</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2" name="Hình chữ nhật 11">
            <a:extLst>
              <a:ext uri="{FF2B5EF4-FFF2-40B4-BE49-F238E27FC236}">
                <a16:creationId xmlns:a16="http://schemas.microsoft.com/office/drawing/2014/main" id="{F4DDEB3D-4163-B8E9-8512-0ABC3C8F46C3}"/>
              </a:ext>
            </a:extLst>
          </p:cNvPr>
          <p:cNvSpPr/>
          <p:nvPr userDrawn="1"/>
        </p:nvSpPr>
        <p:spPr>
          <a:xfrm>
            <a:off x="-2661057" y="2522537"/>
            <a:ext cx="2540000" cy="5632311"/>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Bài giảng thuộc dự án </a:t>
            </a:r>
            <a:r>
              <a:rPr lang="vi-VN" sz="1800" b="1" kern="1200" spc="0">
                <a:ln>
                  <a:noFill/>
                </a:ln>
                <a:solidFill>
                  <a:srgbClr val="000000"/>
                </a:solidFill>
                <a:effectLst/>
                <a:latin typeface="Arial" panose="020B0604020202020204" pitchFamily="34" charset="0"/>
                <a:ea typeface="+mn-ea"/>
                <a:cs typeface="+mn-cs"/>
              </a:rPr>
              <a:t>Hỗ trợ BGĐT miễn phí cho giáo viên </a:t>
            </a:r>
            <a:r>
              <a:rPr lang="vi-VN" sz="1800" kern="1200" spc="0">
                <a:ln>
                  <a:noFill/>
                </a:ln>
                <a:solidFill>
                  <a:srgbClr val="000000"/>
                </a:solidFill>
                <a:effectLst/>
                <a:latin typeface="Arial" panose="020B0604020202020204" pitchFamily="34" charset="0"/>
                <a:ea typeface="+mn-ea"/>
                <a:cs typeface="+mn-cs"/>
              </a:rPr>
              <a:t>của </a:t>
            </a:r>
            <a:r>
              <a:rPr lang="vi-VN" sz="18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b="1">
              <a:effectLst/>
            </a:endParaRPr>
          </a:p>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Quý thầy cô có thể tải miễn phí bài giảng trên Nhóm zalo của TUMO. </a:t>
            </a:r>
          </a:p>
          <a:p>
            <a:pPr marL="0" algn="just" rtl="0" eaLnBrk="1" latinLnBrk="0" hangingPunct="1">
              <a:spcBef>
                <a:spcPts val="0"/>
              </a:spcBef>
              <a:spcAft>
                <a:spcPts val="0"/>
              </a:spcAft>
            </a:pPr>
            <a:endParaRPr lang="vi-VN" sz="18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18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18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8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a:effectLst/>
            </a:endParaRPr>
          </a:p>
          <a:p>
            <a:pPr marL="0" algn="just" rtl="0" eaLnBrk="1" latinLnBrk="0" hangingPunct="1">
              <a:spcBef>
                <a:spcPts val="0"/>
              </a:spcBef>
              <a:spcAft>
                <a:spcPts val="0"/>
              </a:spcAft>
            </a:pPr>
            <a:r>
              <a:rPr lang="vi-VN" sz="1800" b="0" kern="1200" spc="0">
                <a:ln>
                  <a:noFill/>
                </a:ln>
                <a:solidFill>
                  <a:srgbClr val="000000"/>
                </a:solidFill>
                <a:effectLst/>
                <a:latin typeface="Arial" panose="020B0604020202020204" pitchFamily="34" charset="0"/>
                <a:ea typeface="+mn-ea"/>
                <a:cs typeface="+mn-cs"/>
              </a:rPr>
              <a:t>Chân thành cảm ơn!</a:t>
            </a:r>
            <a:endParaRPr lang="vi-VN">
              <a:effectLst/>
            </a:endParaRPr>
          </a:p>
        </p:txBody>
      </p:sp>
      <p:pic>
        <p:nvPicPr>
          <p:cNvPr id="13" name="Hình ảnh 12" descr="Ảnh có chứa phim hoạt hình, văn bản, vòng tròn, Đồ họa&#10;&#10;Mô tả được tạo tự động">
            <a:extLst>
              <a:ext uri="{FF2B5EF4-FFF2-40B4-BE49-F238E27FC236}">
                <a16:creationId xmlns:a16="http://schemas.microsoft.com/office/drawing/2014/main" id="{EDB26BB7-FCF0-FA73-D603-8D3AC4F964F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62200" y="274638"/>
            <a:ext cx="2206248" cy="2206248"/>
          </a:xfrm>
          <a:prstGeom prst="rect">
            <a:avLst/>
          </a:prstGeom>
        </p:spPr>
      </p:pic>
    </p:spTree>
    <p:extLst>
      <p:ext uri="{BB962C8B-B14F-4D97-AF65-F5344CB8AC3E}">
        <p14:creationId xmlns:p14="http://schemas.microsoft.com/office/powerpoint/2010/main" val="3347801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90" rtl="0" eaLnBrk="1" latinLnBrk="0" hangingPunct="1">
        <a:spcBef>
          <a:spcPct val="0"/>
        </a:spcBef>
        <a:buNone/>
        <a:defRPr sz="4400" kern="1200">
          <a:solidFill>
            <a:schemeClr val="tx1"/>
          </a:solidFill>
          <a:latin typeface="+mj-lt"/>
          <a:ea typeface="+mj-ea"/>
          <a:cs typeface="+mj-cs"/>
        </a:defRPr>
      </a:lvl1pPr>
    </p:titleStyle>
    <p:bodyStyle>
      <a:lvl1pPr marL="342935" indent="-342935" algn="l" defTabSz="9144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5" indent="-285780" algn="l" defTabSz="914490"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114" indent="-228624" algn="l" defTabSz="9144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1"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90"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0" rtl="0" eaLnBrk="1" latinLnBrk="0" hangingPunct="1">
        <a:defRPr sz="1800" kern="1200">
          <a:solidFill>
            <a:schemeClr val="tx1"/>
          </a:solidFill>
          <a:latin typeface="+mn-lt"/>
          <a:ea typeface="+mn-ea"/>
          <a:cs typeface="+mn-cs"/>
        </a:defRPr>
      </a:lvl1pPr>
      <a:lvl2pPr marL="457247" algn="l" defTabSz="914490" rtl="0" eaLnBrk="1" latinLnBrk="0" hangingPunct="1">
        <a:defRPr sz="1800" kern="1200">
          <a:solidFill>
            <a:schemeClr val="tx1"/>
          </a:solidFill>
          <a:latin typeface="+mn-lt"/>
          <a:ea typeface="+mn-ea"/>
          <a:cs typeface="+mn-cs"/>
        </a:defRPr>
      </a:lvl2pPr>
      <a:lvl3pPr marL="914490" algn="l" defTabSz="914490" rtl="0" eaLnBrk="1" latinLnBrk="0" hangingPunct="1">
        <a:defRPr sz="1800" kern="1200">
          <a:solidFill>
            <a:schemeClr val="tx1"/>
          </a:solidFill>
          <a:latin typeface="+mn-lt"/>
          <a:ea typeface="+mn-ea"/>
          <a:cs typeface="+mn-cs"/>
        </a:defRPr>
      </a:lvl3pPr>
      <a:lvl4pPr marL="1371738" algn="l" defTabSz="914490" rtl="0" eaLnBrk="1" latinLnBrk="0" hangingPunct="1">
        <a:defRPr sz="1800" kern="1200">
          <a:solidFill>
            <a:schemeClr val="tx1"/>
          </a:solidFill>
          <a:latin typeface="+mn-lt"/>
          <a:ea typeface="+mn-ea"/>
          <a:cs typeface="+mn-cs"/>
        </a:defRPr>
      </a:lvl4pPr>
      <a:lvl5pPr marL="1828983" algn="l" defTabSz="914490" rtl="0" eaLnBrk="1" latinLnBrk="0" hangingPunct="1">
        <a:defRPr sz="1800" kern="1200">
          <a:solidFill>
            <a:schemeClr val="tx1"/>
          </a:solidFill>
          <a:latin typeface="+mn-lt"/>
          <a:ea typeface="+mn-ea"/>
          <a:cs typeface="+mn-cs"/>
        </a:defRPr>
      </a:lvl5pPr>
      <a:lvl6pPr marL="2286228" algn="l" defTabSz="914490" rtl="0" eaLnBrk="1" latinLnBrk="0" hangingPunct="1">
        <a:defRPr sz="1800" kern="1200">
          <a:solidFill>
            <a:schemeClr val="tx1"/>
          </a:solidFill>
          <a:latin typeface="+mn-lt"/>
          <a:ea typeface="+mn-ea"/>
          <a:cs typeface="+mn-cs"/>
        </a:defRPr>
      </a:lvl6pPr>
      <a:lvl7pPr marL="2743475" algn="l" defTabSz="914490" rtl="0" eaLnBrk="1" latinLnBrk="0" hangingPunct="1">
        <a:defRPr sz="1800" kern="1200">
          <a:solidFill>
            <a:schemeClr val="tx1"/>
          </a:solidFill>
          <a:latin typeface="+mn-lt"/>
          <a:ea typeface="+mn-ea"/>
          <a:cs typeface="+mn-cs"/>
        </a:defRPr>
      </a:lvl7pPr>
      <a:lvl8pPr marL="3200721" algn="l" defTabSz="914490" rtl="0" eaLnBrk="1" latinLnBrk="0" hangingPunct="1">
        <a:defRPr sz="1800" kern="1200">
          <a:solidFill>
            <a:schemeClr val="tx1"/>
          </a:solidFill>
          <a:latin typeface="+mn-lt"/>
          <a:ea typeface="+mn-ea"/>
          <a:cs typeface="+mn-cs"/>
        </a:defRPr>
      </a:lvl8pPr>
      <a:lvl9pPr marL="3657966" algn="l" defTabSz="9144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54C64A3-07F0-08F9-03B3-DF7C4013DA8D}"/>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6/30/2023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814790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xml"/><Relationship Id="rId7" Type="http://schemas.openxmlformats.org/officeDocument/2006/relationships/image" Target="../media/image4.jp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hyperlink" Target="mailto:https://www.facebook.com/groups/976364306848934" TargetMode="External"/><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9958.334"/>
                </p14:media>
              </p:ext>
            </p:extLst>
          </p:nvPr>
        </p:nvPicPr>
        <p:blipFill>
          <a:blip r:embed="rId5"/>
          <a:srcRect/>
          <a:stretch>
            <a:fillRect/>
          </a:stretch>
        </p:blipFill>
        <p:spPr>
          <a:xfrm>
            <a:off x="0" y="0"/>
            <a:ext cx="18288000" cy="10287000"/>
          </a:xfrm>
          <a:prstGeom prst="rect">
            <a:avLst/>
          </a:prstGeom>
        </p:spPr>
      </p:pic>
      <p:sp>
        <p:nvSpPr>
          <p:cNvPr id="11" name="Đám mây 10">
            <a:extLst>
              <a:ext uri="{FF2B5EF4-FFF2-40B4-BE49-F238E27FC236}">
                <a16:creationId xmlns:a16="http://schemas.microsoft.com/office/drawing/2014/main" id="{98419946-DBE3-D7E3-C232-B0C107E01F0B}"/>
              </a:ext>
            </a:extLst>
          </p:cNvPr>
          <p:cNvSpPr/>
          <p:nvPr/>
        </p:nvSpPr>
        <p:spPr>
          <a:xfrm>
            <a:off x="1752600" y="1028700"/>
            <a:ext cx="14325600" cy="8229600"/>
          </a:xfrm>
          <a:prstGeom prst="cloud">
            <a:avLst/>
          </a:prstGeom>
          <a:solidFill>
            <a:schemeClr val="bg1">
              <a:alpha val="8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blipFill dpi="0" rotWithShape="1">
                <a:blip r:embed="rId6">
                  <a:extLst>
                    <a:ext uri="{28A0092B-C50C-407E-A947-70E740481C1C}">
                      <a14:useLocalDpi xmlns:a14="http://schemas.microsoft.com/office/drawing/2010/main" val="0"/>
                    </a:ext>
                  </a:extLst>
                </a:blip>
                <a:srcRect/>
                <a:stretch>
                  <a:fillRect/>
                </a:stretch>
              </a:blipFill>
            </a:endParaRPr>
          </a:p>
        </p:txBody>
      </p:sp>
      <p:sp>
        <p:nvSpPr>
          <p:cNvPr id="14" name="Hình tự do: Hình 13">
            <a:extLst>
              <a:ext uri="{FF2B5EF4-FFF2-40B4-BE49-F238E27FC236}">
                <a16:creationId xmlns:a16="http://schemas.microsoft.com/office/drawing/2014/main" id="{86CA06FB-37CE-F5C3-2E13-911224AFCD61}"/>
              </a:ext>
            </a:extLst>
          </p:cNvPr>
          <p:cNvSpPr>
            <a:spLocks noChangeAspect="1"/>
          </p:cNvSpPr>
          <p:nvPr/>
        </p:nvSpPr>
        <p:spPr>
          <a:xfrm>
            <a:off x="5197507" y="2423749"/>
            <a:ext cx="7466200" cy="972293"/>
          </a:xfrm>
          <a:custGeom>
            <a:avLst/>
            <a:gdLst/>
            <a:ahLst/>
            <a:cxnLst/>
            <a:rect l="l" t="t" r="r" b="b"/>
            <a:pathLst>
              <a:path w="7466200" h="972293">
                <a:moveTo>
                  <a:pt x="698897" y="831647"/>
                </a:moveTo>
                <a:cubicBezTo>
                  <a:pt x="708749" y="831647"/>
                  <a:pt x="717836" y="833345"/>
                  <a:pt x="726160" y="836743"/>
                </a:cubicBezTo>
                <a:lnTo>
                  <a:pt x="739412" y="845677"/>
                </a:lnTo>
                <a:lnTo>
                  <a:pt x="1859756" y="845677"/>
                </a:lnTo>
                <a:lnTo>
                  <a:pt x="3719512" y="845677"/>
                </a:lnTo>
                <a:lnTo>
                  <a:pt x="5579269" y="845677"/>
                </a:lnTo>
                <a:lnTo>
                  <a:pt x="5878081" y="845677"/>
                </a:lnTo>
                <a:lnTo>
                  <a:pt x="5891334" y="836743"/>
                </a:lnTo>
                <a:cubicBezTo>
                  <a:pt x="5899657" y="833345"/>
                  <a:pt x="5908745" y="831647"/>
                  <a:pt x="5918597" y="831647"/>
                </a:cubicBezTo>
                <a:cubicBezTo>
                  <a:pt x="5928449" y="831647"/>
                  <a:pt x="5937537" y="833345"/>
                  <a:pt x="5945860" y="836743"/>
                </a:cubicBezTo>
                <a:lnTo>
                  <a:pt x="5959113" y="845677"/>
                </a:lnTo>
                <a:lnTo>
                  <a:pt x="7439025" y="845677"/>
                </a:lnTo>
                <a:lnTo>
                  <a:pt x="7439025" y="893302"/>
                </a:lnTo>
                <a:lnTo>
                  <a:pt x="5985381" y="893302"/>
                </a:lnTo>
                <a:lnTo>
                  <a:pt x="5988919" y="901970"/>
                </a:lnTo>
                <a:cubicBezTo>
                  <a:pt x="5988919" y="921674"/>
                  <a:pt x="5982125" y="938321"/>
                  <a:pt x="5968537" y="951910"/>
                </a:cubicBezTo>
                <a:cubicBezTo>
                  <a:pt x="5954947" y="965499"/>
                  <a:pt x="5938301" y="972293"/>
                  <a:pt x="5918597" y="972293"/>
                </a:cubicBezTo>
                <a:cubicBezTo>
                  <a:pt x="5898893" y="972293"/>
                  <a:pt x="5882246" y="965499"/>
                  <a:pt x="5868657" y="951910"/>
                </a:cubicBezTo>
                <a:cubicBezTo>
                  <a:pt x="5855068" y="938321"/>
                  <a:pt x="5848273" y="921674"/>
                  <a:pt x="5848273" y="901970"/>
                </a:cubicBezTo>
                <a:lnTo>
                  <a:pt x="5851811" y="893302"/>
                </a:lnTo>
                <a:lnTo>
                  <a:pt x="5579269" y="893302"/>
                </a:lnTo>
                <a:lnTo>
                  <a:pt x="3719512" y="893302"/>
                </a:lnTo>
                <a:lnTo>
                  <a:pt x="1859756" y="893302"/>
                </a:lnTo>
                <a:lnTo>
                  <a:pt x="765682" y="893302"/>
                </a:lnTo>
                <a:lnTo>
                  <a:pt x="769220" y="901970"/>
                </a:lnTo>
                <a:cubicBezTo>
                  <a:pt x="769220" y="921674"/>
                  <a:pt x="762425" y="938321"/>
                  <a:pt x="748836" y="951910"/>
                </a:cubicBezTo>
                <a:cubicBezTo>
                  <a:pt x="735247" y="965499"/>
                  <a:pt x="718601" y="972293"/>
                  <a:pt x="698897" y="972293"/>
                </a:cubicBezTo>
                <a:cubicBezTo>
                  <a:pt x="679193" y="972293"/>
                  <a:pt x="662547" y="965499"/>
                  <a:pt x="648957" y="951910"/>
                </a:cubicBezTo>
                <a:cubicBezTo>
                  <a:pt x="635368" y="938321"/>
                  <a:pt x="628574" y="921674"/>
                  <a:pt x="628574" y="901970"/>
                </a:cubicBezTo>
                <a:lnTo>
                  <a:pt x="632112" y="893302"/>
                </a:lnTo>
                <a:lnTo>
                  <a:pt x="0" y="893302"/>
                </a:lnTo>
                <a:lnTo>
                  <a:pt x="0" y="845677"/>
                </a:lnTo>
                <a:lnTo>
                  <a:pt x="658381" y="845677"/>
                </a:lnTo>
                <a:lnTo>
                  <a:pt x="671634" y="836743"/>
                </a:lnTo>
                <a:cubicBezTo>
                  <a:pt x="679957" y="833345"/>
                  <a:pt x="689045" y="831647"/>
                  <a:pt x="698897" y="831647"/>
                </a:cubicBezTo>
                <a:close/>
                <a:moveTo>
                  <a:pt x="6348013" y="365884"/>
                </a:moveTo>
                <a:cubicBezTo>
                  <a:pt x="6303169" y="365884"/>
                  <a:pt x="6267158" y="380152"/>
                  <a:pt x="6239980" y="408689"/>
                </a:cubicBezTo>
                <a:cubicBezTo>
                  <a:pt x="6212801" y="435867"/>
                  <a:pt x="6199213" y="472218"/>
                  <a:pt x="6199213" y="517741"/>
                </a:cubicBezTo>
                <a:cubicBezTo>
                  <a:pt x="6199213" y="563264"/>
                  <a:pt x="6212801" y="599954"/>
                  <a:pt x="6239980" y="627812"/>
                </a:cubicBezTo>
                <a:cubicBezTo>
                  <a:pt x="6267837" y="655669"/>
                  <a:pt x="6303848" y="669598"/>
                  <a:pt x="6348013" y="669598"/>
                </a:cubicBezTo>
                <a:cubicBezTo>
                  <a:pt x="6391497" y="669598"/>
                  <a:pt x="6427168" y="655669"/>
                  <a:pt x="6455025" y="627812"/>
                </a:cubicBezTo>
                <a:cubicBezTo>
                  <a:pt x="6482203" y="599954"/>
                  <a:pt x="6495793" y="563264"/>
                  <a:pt x="6495793" y="517741"/>
                </a:cubicBezTo>
                <a:cubicBezTo>
                  <a:pt x="6495793" y="472218"/>
                  <a:pt x="6482203" y="435867"/>
                  <a:pt x="6455025" y="408689"/>
                </a:cubicBezTo>
                <a:cubicBezTo>
                  <a:pt x="6427168" y="380152"/>
                  <a:pt x="6391497" y="365884"/>
                  <a:pt x="6348013" y="365884"/>
                </a:cubicBezTo>
                <a:close/>
                <a:moveTo>
                  <a:pt x="4500161" y="365884"/>
                </a:moveTo>
                <a:cubicBezTo>
                  <a:pt x="4455318" y="365884"/>
                  <a:pt x="4419307" y="380152"/>
                  <a:pt x="4392129" y="408689"/>
                </a:cubicBezTo>
                <a:cubicBezTo>
                  <a:pt x="4364951" y="435867"/>
                  <a:pt x="4351362" y="472218"/>
                  <a:pt x="4351362" y="517741"/>
                </a:cubicBezTo>
                <a:cubicBezTo>
                  <a:pt x="4351362" y="563264"/>
                  <a:pt x="4364951" y="599954"/>
                  <a:pt x="4392129" y="627812"/>
                </a:cubicBezTo>
                <a:cubicBezTo>
                  <a:pt x="4419987" y="655669"/>
                  <a:pt x="4455998" y="669598"/>
                  <a:pt x="4500161" y="669598"/>
                </a:cubicBezTo>
                <a:cubicBezTo>
                  <a:pt x="4543647" y="669598"/>
                  <a:pt x="4579318" y="655669"/>
                  <a:pt x="4607175" y="627812"/>
                </a:cubicBezTo>
                <a:cubicBezTo>
                  <a:pt x="4634353" y="599954"/>
                  <a:pt x="4647942" y="563264"/>
                  <a:pt x="4647942" y="517741"/>
                </a:cubicBezTo>
                <a:cubicBezTo>
                  <a:pt x="4647942" y="472218"/>
                  <a:pt x="4634353" y="435867"/>
                  <a:pt x="4607175" y="408689"/>
                </a:cubicBezTo>
                <a:cubicBezTo>
                  <a:pt x="4579318" y="380152"/>
                  <a:pt x="4543647" y="365884"/>
                  <a:pt x="4500161" y="365884"/>
                </a:cubicBezTo>
                <a:close/>
                <a:moveTo>
                  <a:pt x="7249115" y="266005"/>
                </a:moveTo>
                <a:lnTo>
                  <a:pt x="7370397" y="266005"/>
                </a:lnTo>
                <a:lnTo>
                  <a:pt x="7370397" y="769477"/>
                </a:lnTo>
                <a:lnTo>
                  <a:pt x="7249115" y="769477"/>
                </a:lnTo>
                <a:close/>
                <a:moveTo>
                  <a:pt x="5858465" y="266005"/>
                </a:moveTo>
                <a:lnTo>
                  <a:pt x="5979747" y="266005"/>
                </a:lnTo>
                <a:lnTo>
                  <a:pt x="5979747" y="769477"/>
                </a:lnTo>
                <a:lnTo>
                  <a:pt x="5858465" y="769477"/>
                </a:lnTo>
                <a:close/>
                <a:moveTo>
                  <a:pt x="3665401" y="266005"/>
                </a:moveTo>
                <a:lnTo>
                  <a:pt x="3797893" y="266005"/>
                </a:lnTo>
                <a:lnTo>
                  <a:pt x="3936501" y="655330"/>
                </a:lnTo>
                <a:lnTo>
                  <a:pt x="3938539" y="655330"/>
                </a:lnTo>
                <a:lnTo>
                  <a:pt x="4077147" y="266005"/>
                </a:lnTo>
                <a:lnTo>
                  <a:pt x="4206583" y="266005"/>
                </a:lnTo>
                <a:lnTo>
                  <a:pt x="4008862" y="769477"/>
                </a:lnTo>
                <a:lnTo>
                  <a:pt x="3863120" y="769477"/>
                </a:lnTo>
                <a:close/>
                <a:moveTo>
                  <a:pt x="638765" y="266005"/>
                </a:moveTo>
                <a:lnTo>
                  <a:pt x="760047" y="266005"/>
                </a:lnTo>
                <a:lnTo>
                  <a:pt x="760047" y="769477"/>
                </a:lnTo>
                <a:lnTo>
                  <a:pt x="638765" y="769477"/>
                </a:lnTo>
                <a:close/>
                <a:moveTo>
                  <a:pt x="6349031" y="252755"/>
                </a:moveTo>
                <a:cubicBezTo>
                  <a:pt x="6429207" y="252755"/>
                  <a:pt x="6494094" y="277555"/>
                  <a:pt x="6543694" y="327155"/>
                </a:cubicBezTo>
                <a:cubicBezTo>
                  <a:pt x="6593294" y="376076"/>
                  <a:pt x="6618093" y="440963"/>
                  <a:pt x="6618093" y="521818"/>
                </a:cubicBezTo>
                <a:lnTo>
                  <a:pt x="6618093" y="769477"/>
                </a:lnTo>
                <a:lnTo>
                  <a:pt x="6507004" y="769477"/>
                </a:lnTo>
                <a:lnTo>
                  <a:pt x="6507004" y="675713"/>
                </a:lnTo>
                <a:lnTo>
                  <a:pt x="6504965" y="675713"/>
                </a:lnTo>
                <a:cubicBezTo>
                  <a:pt x="6490697" y="708327"/>
                  <a:pt x="6468105" y="734316"/>
                  <a:pt x="6437190" y="753680"/>
                </a:cubicBezTo>
                <a:cubicBezTo>
                  <a:pt x="6406275" y="773044"/>
                  <a:pt x="6369415" y="782726"/>
                  <a:pt x="6326609" y="782726"/>
                </a:cubicBezTo>
                <a:cubicBezTo>
                  <a:pt x="6260703" y="782726"/>
                  <a:pt x="6202609" y="759625"/>
                  <a:pt x="6152331" y="713423"/>
                </a:cubicBezTo>
                <a:cubicBezTo>
                  <a:pt x="6102731" y="666540"/>
                  <a:pt x="6077931" y="601313"/>
                  <a:pt x="6077931" y="517741"/>
                </a:cubicBezTo>
                <a:cubicBezTo>
                  <a:pt x="6077931" y="441643"/>
                  <a:pt x="6103071" y="378454"/>
                  <a:pt x="6153350" y="328174"/>
                </a:cubicBezTo>
                <a:cubicBezTo>
                  <a:pt x="6204988" y="277895"/>
                  <a:pt x="6270215" y="252755"/>
                  <a:pt x="6349031" y="252755"/>
                </a:cubicBezTo>
                <a:close/>
                <a:moveTo>
                  <a:pt x="4501181" y="252755"/>
                </a:moveTo>
                <a:cubicBezTo>
                  <a:pt x="4581357" y="252755"/>
                  <a:pt x="4646243" y="277555"/>
                  <a:pt x="4695843" y="327155"/>
                </a:cubicBezTo>
                <a:cubicBezTo>
                  <a:pt x="4745443" y="376076"/>
                  <a:pt x="4770243" y="440963"/>
                  <a:pt x="4770243" y="521818"/>
                </a:cubicBezTo>
                <a:lnTo>
                  <a:pt x="4770243" y="769477"/>
                </a:lnTo>
                <a:lnTo>
                  <a:pt x="4659153" y="769477"/>
                </a:lnTo>
                <a:lnTo>
                  <a:pt x="4659153" y="675713"/>
                </a:lnTo>
                <a:lnTo>
                  <a:pt x="4657115" y="675713"/>
                </a:lnTo>
                <a:cubicBezTo>
                  <a:pt x="4642847" y="708327"/>
                  <a:pt x="4620255" y="734316"/>
                  <a:pt x="4589339" y="753680"/>
                </a:cubicBezTo>
                <a:cubicBezTo>
                  <a:pt x="4558425" y="773044"/>
                  <a:pt x="4521565" y="782726"/>
                  <a:pt x="4478759" y="782726"/>
                </a:cubicBezTo>
                <a:cubicBezTo>
                  <a:pt x="4412853" y="782726"/>
                  <a:pt x="4354759" y="759625"/>
                  <a:pt x="4304480" y="713423"/>
                </a:cubicBezTo>
                <a:cubicBezTo>
                  <a:pt x="4254881" y="666540"/>
                  <a:pt x="4230080" y="601313"/>
                  <a:pt x="4230080" y="517741"/>
                </a:cubicBezTo>
                <a:cubicBezTo>
                  <a:pt x="4230080" y="441643"/>
                  <a:pt x="4255221" y="378454"/>
                  <a:pt x="4305499" y="328174"/>
                </a:cubicBezTo>
                <a:cubicBezTo>
                  <a:pt x="4357138" y="277895"/>
                  <a:pt x="4422365" y="252755"/>
                  <a:pt x="4501181" y="252755"/>
                </a:cubicBezTo>
                <a:close/>
                <a:moveTo>
                  <a:pt x="2536050" y="252755"/>
                </a:moveTo>
                <a:cubicBezTo>
                  <a:pt x="2595841" y="252755"/>
                  <a:pt x="2643743" y="267703"/>
                  <a:pt x="2679753" y="297599"/>
                </a:cubicBezTo>
                <a:cubicBezTo>
                  <a:pt x="2717123" y="327495"/>
                  <a:pt x="2736148" y="365204"/>
                  <a:pt x="2736827" y="410728"/>
                </a:cubicBezTo>
                <a:lnTo>
                  <a:pt x="2616565" y="410728"/>
                </a:lnTo>
                <a:cubicBezTo>
                  <a:pt x="2615206" y="395100"/>
                  <a:pt x="2607562" y="382530"/>
                  <a:pt x="2593633" y="373018"/>
                </a:cubicBezTo>
                <a:cubicBezTo>
                  <a:pt x="2579705" y="363506"/>
                  <a:pt x="2561189" y="358750"/>
                  <a:pt x="2538088" y="358750"/>
                </a:cubicBezTo>
                <a:cubicBezTo>
                  <a:pt x="2512269" y="358750"/>
                  <a:pt x="2492395" y="364015"/>
                  <a:pt x="2478467" y="374547"/>
                </a:cubicBezTo>
                <a:cubicBezTo>
                  <a:pt x="2464538" y="385078"/>
                  <a:pt x="2457573" y="399177"/>
                  <a:pt x="2457573" y="416843"/>
                </a:cubicBezTo>
                <a:cubicBezTo>
                  <a:pt x="2457573" y="431791"/>
                  <a:pt x="2464708" y="442322"/>
                  <a:pt x="2478976" y="448437"/>
                </a:cubicBezTo>
                <a:cubicBezTo>
                  <a:pt x="2493245" y="454552"/>
                  <a:pt x="2511250" y="459308"/>
                  <a:pt x="2532992" y="462706"/>
                </a:cubicBezTo>
                <a:cubicBezTo>
                  <a:pt x="2554735" y="466103"/>
                  <a:pt x="2578006" y="469500"/>
                  <a:pt x="2602806" y="472897"/>
                </a:cubicBezTo>
                <a:cubicBezTo>
                  <a:pt x="2627606" y="476294"/>
                  <a:pt x="2650877" y="483089"/>
                  <a:pt x="2672619" y="493281"/>
                </a:cubicBezTo>
                <a:cubicBezTo>
                  <a:pt x="2694362" y="503472"/>
                  <a:pt x="2712367" y="518081"/>
                  <a:pt x="2726635" y="537105"/>
                </a:cubicBezTo>
                <a:cubicBezTo>
                  <a:pt x="2740904" y="556130"/>
                  <a:pt x="2748038" y="582968"/>
                  <a:pt x="2748038" y="617620"/>
                </a:cubicBezTo>
                <a:cubicBezTo>
                  <a:pt x="2748038" y="665861"/>
                  <a:pt x="2728833" y="705609"/>
                  <a:pt x="2690423" y="736864"/>
                </a:cubicBezTo>
                <a:cubicBezTo>
                  <a:pt x="2652024" y="767439"/>
                  <a:pt x="2601245" y="782726"/>
                  <a:pt x="2538088" y="782726"/>
                </a:cubicBezTo>
                <a:cubicBezTo>
                  <a:pt x="2506154" y="782726"/>
                  <a:pt x="2477447" y="778650"/>
                  <a:pt x="2451968" y="770496"/>
                </a:cubicBezTo>
                <a:cubicBezTo>
                  <a:pt x="2426489" y="762343"/>
                  <a:pt x="2404576" y="751132"/>
                  <a:pt x="2386231" y="736864"/>
                </a:cubicBezTo>
                <a:cubicBezTo>
                  <a:pt x="2367886" y="722595"/>
                  <a:pt x="2353448" y="705609"/>
                  <a:pt x="2342916" y="685905"/>
                </a:cubicBezTo>
                <a:cubicBezTo>
                  <a:pt x="2332385" y="666201"/>
                  <a:pt x="2326780" y="644458"/>
                  <a:pt x="2326100" y="620678"/>
                </a:cubicBezTo>
                <a:lnTo>
                  <a:pt x="2448401" y="620678"/>
                </a:lnTo>
                <a:cubicBezTo>
                  <a:pt x="2449080" y="658047"/>
                  <a:pt x="2478297" y="676732"/>
                  <a:pt x="2536050" y="676732"/>
                </a:cubicBezTo>
                <a:cubicBezTo>
                  <a:pt x="2596521" y="676732"/>
                  <a:pt x="2626756" y="657028"/>
                  <a:pt x="2626756" y="617620"/>
                </a:cubicBezTo>
                <a:cubicBezTo>
                  <a:pt x="2626756" y="602672"/>
                  <a:pt x="2619622" y="592311"/>
                  <a:pt x="2605354" y="586535"/>
                </a:cubicBezTo>
                <a:cubicBezTo>
                  <a:pt x="2591085" y="580760"/>
                  <a:pt x="2573080" y="576343"/>
                  <a:pt x="2551338" y="573286"/>
                </a:cubicBezTo>
                <a:cubicBezTo>
                  <a:pt x="2529595" y="570228"/>
                  <a:pt x="2506324" y="566831"/>
                  <a:pt x="2481524" y="563094"/>
                </a:cubicBezTo>
                <a:cubicBezTo>
                  <a:pt x="2456724" y="559357"/>
                  <a:pt x="2433453" y="552563"/>
                  <a:pt x="2411711" y="542711"/>
                </a:cubicBezTo>
                <a:cubicBezTo>
                  <a:pt x="2389969" y="532859"/>
                  <a:pt x="2371963" y="518251"/>
                  <a:pt x="2357694" y="498886"/>
                </a:cubicBezTo>
                <a:cubicBezTo>
                  <a:pt x="2343426" y="479522"/>
                  <a:pt x="2336292" y="452174"/>
                  <a:pt x="2336292" y="416843"/>
                </a:cubicBezTo>
                <a:cubicBezTo>
                  <a:pt x="2336292" y="368602"/>
                  <a:pt x="2354483" y="329194"/>
                  <a:pt x="2390865" y="298618"/>
                </a:cubicBezTo>
                <a:cubicBezTo>
                  <a:pt x="2427248" y="268043"/>
                  <a:pt x="2475643" y="252755"/>
                  <a:pt x="2536050" y="252755"/>
                </a:cubicBezTo>
                <a:close/>
                <a:moveTo>
                  <a:pt x="1128312" y="252755"/>
                </a:moveTo>
                <a:cubicBezTo>
                  <a:pt x="1196257" y="252755"/>
                  <a:pt x="1253331" y="271440"/>
                  <a:pt x="1299534" y="308810"/>
                </a:cubicBezTo>
                <a:cubicBezTo>
                  <a:pt x="1347095" y="344821"/>
                  <a:pt x="1376991" y="393402"/>
                  <a:pt x="1389221" y="454552"/>
                </a:cubicBezTo>
                <a:lnTo>
                  <a:pt x="1266920" y="454552"/>
                </a:lnTo>
                <a:cubicBezTo>
                  <a:pt x="1256049" y="427374"/>
                  <a:pt x="1238383" y="405802"/>
                  <a:pt x="1213923" y="389835"/>
                </a:cubicBezTo>
                <a:cubicBezTo>
                  <a:pt x="1189463" y="373867"/>
                  <a:pt x="1160926" y="365884"/>
                  <a:pt x="1128312" y="365884"/>
                </a:cubicBezTo>
                <a:cubicBezTo>
                  <a:pt x="1105890" y="365884"/>
                  <a:pt x="1085677" y="369621"/>
                  <a:pt x="1067671" y="377095"/>
                </a:cubicBezTo>
                <a:cubicBezTo>
                  <a:pt x="1049666" y="384569"/>
                  <a:pt x="1034039" y="394930"/>
                  <a:pt x="1020789" y="408180"/>
                </a:cubicBezTo>
                <a:cubicBezTo>
                  <a:pt x="1007540" y="421429"/>
                  <a:pt x="997348" y="437396"/>
                  <a:pt x="990214" y="456081"/>
                </a:cubicBezTo>
                <a:cubicBezTo>
                  <a:pt x="983080" y="474766"/>
                  <a:pt x="979513" y="495319"/>
                  <a:pt x="979513" y="517741"/>
                </a:cubicBezTo>
                <a:cubicBezTo>
                  <a:pt x="979513" y="540163"/>
                  <a:pt x="983080" y="560716"/>
                  <a:pt x="990214" y="579401"/>
                </a:cubicBezTo>
                <a:cubicBezTo>
                  <a:pt x="997348" y="598086"/>
                  <a:pt x="1007540" y="614053"/>
                  <a:pt x="1020789" y="627302"/>
                </a:cubicBezTo>
                <a:cubicBezTo>
                  <a:pt x="1034039" y="640552"/>
                  <a:pt x="1049666" y="650913"/>
                  <a:pt x="1067671" y="658387"/>
                </a:cubicBezTo>
                <a:cubicBezTo>
                  <a:pt x="1085677" y="665861"/>
                  <a:pt x="1105890" y="669598"/>
                  <a:pt x="1128312" y="669598"/>
                </a:cubicBezTo>
                <a:cubicBezTo>
                  <a:pt x="1160926" y="669598"/>
                  <a:pt x="1189463" y="661614"/>
                  <a:pt x="1213923" y="645647"/>
                </a:cubicBezTo>
                <a:cubicBezTo>
                  <a:pt x="1238383" y="629680"/>
                  <a:pt x="1256049" y="608108"/>
                  <a:pt x="1266920" y="580930"/>
                </a:cubicBezTo>
                <a:lnTo>
                  <a:pt x="1389221" y="580930"/>
                </a:lnTo>
                <a:cubicBezTo>
                  <a:pt x="1376991" y="641401"/>
                  <a:pt x="1347095" y="690321"/>
                  <a:pt x="1299534" y="727691"/>
                </a:cubicBezTo>
                <a:cubicBezTo>
                  <a:pt x="1252652" y="764381"/>
                  <a:pt x="1195578" y="782726"/>
                  <a:pt x="1128312" y="782726"/>
                </a:cubicBezTo>
                <a:cubicBezTo>
                  <a:pt x="1048137" y="782726"/>
                  <a:pt x="983043" y="757927"/>
                  <a:pt x="933029" y="708327"/>
                </a:cubicBezTo>
                <a:cubicBezTo>
                  <a:pt x="883164" y="658047"/>
                  <a:pt x="858231" y="594519"/>
                  <a:pt x="858231" y="517741"/>
                </a:cubicBezTo>
                <a:cubicBezTo>
                  <a:pt x="858231" y="441643"/>
                  <a:pt x="883164" y="378454"/>
                  <a:pt x="933029" y="328174"/>
                </a:cubicBezTo>
                <a:cubicBezTo>
                  <a:pt x="984401" y="277895"/>
                  <a:pt x="1049496" y="252755"/>
                  <a:pt x="1128312" y="252755"/>
                </a:cubicBezTo>
                <a:close/>
                <a:moveTo>
                  <a:pt x="5293243" y="224219"/>
                </a:moveTo>
                <a:lnTo>
                  <a:pt x="5293243" y="373018"/>
                </a:lnTo>
                <a:lnTo>
                  <a:pt x="5455291" y="373018"/>
                </a:lnTo>
                <a:lnTo>
                  <a:pt x="5455291" y="489204"/>
                </a:lnTo>
                <a:lnTo>
                  <a:pt x="5293243" y="489204"/>
                </a:lnTo>
                <a:lnTo>
                  <a:pt x="5293243" y="648195"/>
                </a:lnTo>
                <a:lnTo>
                  <a:pt x="5399237" y="648195"/>
                </a:lnTo>
                <a:cubicBezTo>
                  <a:pt x="5474655" y="648195"/>
                  <a:pt x="5530711" y="629725"/>
                  <a:pt x="5567401" y="592786"/>
                </a:cubicBezTo>
                <a:cubicBezTo>
                  <a:pt x="5604091" y="555846"/>
                  <a:pt x="5622435" y="503483"/>
                  <a:pt x="5622435" y="435697"/>
                </a:cubicBezTo>
                <a:cubicBezTo>
                  <a:pt x="5622435" y="368591"/>
                  <a:pt x="5604091" y="316568"/>
                  <a:pt x="5567401" y="279628"/>
                </a:cubicBezTo>
                <a:cubicBezTo>
                  <a:pt x="5530711" y="242688"/>
                  <a:pt x="5474655" y="224219"/>
                  <a:pt x="5399237" y="224219"/>
                </a:cubicBezTo>
                <a:close/>
                <a:moveTo>
                  <a:pt x="3378536" y="194662"/>
                </a:moveTo>
                <a:lnTo>
                  <a:pt x="3476377" y="194662"/>
                </a:lnTo>
                <a:cubicBezTo>
                  <a:pt x="3479774" y="238827"/>
                  <a:pt x="3468903" y="277216"/>
                  <a:pt x="3443763" y="309829"/>
                </a:cubicBezTo>
                <a:cubicBezTo>
                  <a:pt x="3419303" y="343122"/>
                  <a:pt x="3383971" y="359769"/>
                  <a:pt x="3337769" y="359769"/>
                </a:cubicBezTo>
                <a:lnTo>
                  <a:pt x="3328596" y="359769"/>
                </a:lnTo>
                <a:lnTo>
                  <a:pt x="3328596" y="527933"/>
                </a:lnTo>
                <a:cubicBezTo>
                  <a:pt x="3328596" y="610146"/>
                  <a:pt x="3306175" y="673165"/>
                  <a:pt x="3261331" y="716990"/>
                </a:cubicBezTo>
                <a:cubicBezTo>
                  <a:pt x="3216487" y="760814"/>
                  <a:pt x="3156016" y="782726"/>
                  <a:pt x="3079918" y="782726"/>
                </a:cubicBezTo>
                <a:cubicBezTo>
                  <a:pt x="3003140" y="782726"/>
                  <a:pt x="2942669" y="760984"/>
                  <a:pt x="2898505" y="717499"/>
                </a:cubicBezTo>
                <a:cubicBezTo>
                  <a:pt x="2853661" y="674014"/>
                  <a:pt x="2831239" y="610826"/>
                  <a:pt x="2831239" y="527933"/>
                </a:cubicBezTo>
                <a:lnTo>
                  <a:pt x="2831239" y="266005"/>
                </a:lnTo>
                <a:lnTo>
                  <a:pt x="2952521" y="266005"/>
                </a:lnTo>
                <a:lnTo>
                  <a:pt x="2952521" y="527933"/>
                </a:lnTo>
                <a:cubicBezTo>
                  <a:pt x="2952521" y="574815"/>
                  <a:pt x="2963902" y="610146"/>
                  <a:pt x="2986663" y="633927"/>
                </a:cubicBezTo>
                <a:cubicBezTo>
                  <a:pt x="3009425" y="657708"/>
                  <a:pt x="3040510" y="669598"/>
                  <a:pt x="3079918" y="669598"/>
                </a:cubicBezTo>
                <a:cubicBezTo>
                  <a:pt x="3119326" y="669598"/>
                  <a:pt x="3150411" y="657708"/>
                  <a:pt x="3173172" y="633927"/>
                </a:cubicBezTo>
                <a:cubicBezTo>
                  <a:pt x="3195934" y="610146"/>
                  <a:pt x="3207315" y="574815"/>
                  <a:pt x="3207315" y="527933"/>
                </a:cubicBezTo>
                <a:lnTo>
                  <a:pt x="3207315" y="266005"/>
                </a:lnTo>
                <a:lnTo>
                  <a:pt x="3328596" y="266005"/>
                </a:lnTo>
                <a:cubicBezTo>
                  <a:pt x="3362569" y="266005"/>
                  <a:pt x="3379215" y="242224"/>
                  <a:pt x="3378536" y="194662"/>
                </a:cubicBezTo>
                <a:close/>
                <a:moveTo>
                  <a:pt x="5162788" y="102937"/>
                </a:moveTo>
                <a:lnTo>
                  <a:pt x="5399237" y="102937"/>
                </a:lnTo>
                <a:cubicBezTo>
                  <a:pt x="5512705" y="102937"/>
                  <a:pt x="5600353" y="133172"/>
                  <a:pt x="5662184" y="193643"/>
                </a:cubicBezTo>
                <a:cubicBezTo>
                  <a:pt x="5724014" y="253435"/>
                  <a:pt x="5754929" y="334289"/>
                  <a:pt x="5754929" y="436207"/>
                </a:cubicBezTo>
                <a:cubicBezTo>
                  <a:pt x="5754929" y="538804"/>
                  <a:pt x="5724014" y="619998"/>
                  <a:pt x="5662184" y="679790"/>
                </a:cubicBezTo>
                <a:cubicBezTo>
                  <a:pt x="5601713" y="739581"/>
                  <a:pt x="5514063" y="769477"/>
                  <a:pt x="5399237" y="769477"/>
                </a:cubicBezTo>
                <a:lnTo>
                  <a:pt x="5162788" y="769477"/>
                </a:lnTo>
                <a:lnTo>
                  <a:pt x="5162788" y="489204"/>
                </a:lnTo>
                <a:lnTo>
                  <a:pt x="5101637" y="489204"/>
                </a:lnTo>
                <a:lnTo>
                  <a:pt x="5101637" y="373018"/>
                </a:lnTo>
                <a:lnTo>
                  <a:pt x="5162788" y="373018"/>
                </a:lnTo>
                <a:close/>
                <a:moveTo>
                  <a:pt x="68285" y="102937"/>
                </a:moveTo>
                <a:lnTo>
                  <a:pt x="198739" y="102937"/>
                </a:lnTo>
                <a:lnTo>
                  <a:pt x="198739" y="648195"/>
                </a:lnTo>
                <a:lnTo>
                  <a:pt x="547297" y="648195"/>
                </a:lnTo>
                <a:lnTo>
                  <a:pt x="547297" y="769477"/>
                </a:lnTo>
                <a:lnTo>
                  <a:pt x="68285" y="769477"/>
                </a:lnTo>
                <a:close/>
                <a:moveTo>
                  <a:pt x="6991941" y="45863"/>
                </a:moveTo>
                <a:lnTo>
                  <a:pt x="7113222" y="45863"/>
                </a:lnTo>
                <a:lnTo>
                  <a:pt x="7113222" y="769477"/>
                </a:lnTo>
                <a:lnTo>
                  <a:pt x="6991941" y="769477"/>
                </a:lnTo>
                <a:close/>
                <a:moveTo>
                  <a:pt x="1485471" y="45863"/>
                </a:moveTo>
                <a:lnTo>
                  <a:pt x="1606753" y="45863"/>
                </a:lnTo>
                <a:lnTo>
                  <a:pt x="1606753" y="333270"/>
                </a:lnTo>
                <a:lnTo>
                  <a:pt x="1608791" y="333270"/>
                </a:lnTo>
                <a:cubicBezTo>
                  <a:pt x="1641405" y="279594"/>
                  <a:pt x="1690665" y="252755"/>
                  <a:pt x="1756572" y="252755"/>
                </a:cubicBezTo>
                <a:cubicBezTo>
                  <a:pt x="1819760" y="252755"/>
                  <a:pt x="1873437" y="274158"/>
                  <a:pt x="1917601" y="316963"/>
                </a:cubicBezTo>
                <a:cubicBezTo>
                  <a:pt x="1961086" y="359769"/>
                  <a:pt x="1982828" y="423297"/>
                  <a:pt x="1982828" y="507549"/>
                </a:cubicBezTo>
                <a:lnTo>
                  <a:pt x="1982828" y="769477"/>
                </a:lnTo>
                <a:lnTo>
                  <a:pt x="1861547" y="769477"/>
                </a:lnTo>
                <a:lnTo>
                  <a:pt x="1861547" y="507549"/>
                </a:lnTo>
                <a:cubicBezTo>
                  <a:pt x="1861547" y="460667"/>
                  <a:pt x="1850166" y="425336"/>
                  <a:pt x="1827404" y="401555"/>
                </a:cubicBezTo>
                <a:cubicBezTo>
                  <a:pt x="1804643" y="377774"/>
                  <a:pt x="1773558" y="365884"/>
                  <a:pt x="1734150" y="365884"/>
                </a:cubicBezTo>
                <a:cubicBezTo>
                  <a:pt x="1695421" y="365884"/>
                  <a:pt x="1664506" y="378114"/>
                  <a:pt x="1641405" y="402574"/>
                </a:cubicBezTo>
                <a:cubicBezTo>
                  <a:pt x="1618304" y="427034"/>
                  <a:pt x="1606753" y="462026"/>
                  <a:pt x="1606753" y="507549"/>
                </a:cubicBezTo>
                <a:lnTo>
                  <a:pt x="1606753" y="769477"/>
                </a:lnTo>
                <a:lnTo>
                  <a:pt x="1485471" y="769477"/>
                </a:lnTo>
                <a:close/>
                <a:moveTo>
                  <a:pt x="5918597" y="43825"/>
                </a:moveTo>
                <a:cubicBezTo>
                  <a:pt x="5941698" y="43825"/>
                  <a:pt x="5960893" y="51638"/>
                  <a:pt x="5976181" y="67266"/>
                </a:cubicBezTo>
                <a:cubicBezTo>
                  <a:pt x="5991468" y="82893"/>
                  <a:pt x="5999111" y="102257"/>
                  <a:pt x="5999111" y="125359"/>
                </a:cubicBezTo>
                <a:cubicBezTo>
                  <a:pt x="5999111" y="147780"/>
                  <a:pt x="5991468" y="166805"/>
                  <a:pt x="5976181" y="182432"/>
                </a:cubicBezTo>
                <a:cubicBezTo>
                  <a:pt x="5960893" y="198060"/>
                  <a:pt x="5941698" y="205873"/>
                  <a:pt x="5918597" y="205873"/>
                </a:cubicBezTo>
                <a:cubicBezTo>
                  <a:pt x="5896175" y="205873"/>
                  <a:pt x="5877150" y="198060"/>
                  <a:pt x="5861523" y="182432"/>
                </a:cubicBezTo>
                <a:cubicBezTo>
                  <a:pt x="5845895" y="166805"/>
                  <a:pt x="5838082" y="147780"/>
                  <a:pt x="5838082" y="125359"/>
                </a:cubicBezTo>
                <a:cubicBezTo>
                  <a:pt x="5838082" y="102257"/>
                  <a:pt x="5845895" y="82893"/>
                  <a:pt x="5861523" y="67266"/>
                </a:cubicBezTo>
                <a:cubicBezTo>
                  <a:pt x="5877150" y="51638"/>
                  <a:pt x="5896175" y="43825"/>
                  <a:pt x="5918597" y="43825"/>
                </a:cubicBezTo>
                <a:close/>
                <a:moveTo>
                  <a:pt x="698897" y="43825"/>
                </a:moveTo>
                <a:cubicBezTo>
                  <a:pt x="721998" y="43825"/>
                  <a:pt x="741192" y="51638"/>
                  <a:pt x="756481" y="67266"/>
                </a:cubicBezTo>
                <a:cubicBezTo>
                  <a:pt x="771768" y="82893"/>
                  <a:pt x="779412" y="102257"/>
                  <a:pt x="779412" y="125359"/>
                </a:cubicBezTo>
                <a:cubicBezTo>
                  <a:pt x="779412" y="147780"/>
                  <a:pt x="771768" y="166805"/>
                  <a:pt x="756481" y="182432"/>
                </a:cubicBezTo>
                <a:cubicBezTo>
                  <a:pt x="741192" y="198060"/>
                  <a:pt x="721998" y="205873"/>
                  <a:pt x="698897" y="205873"/>
                </a:cubicBezTo>
                <a:cubicBezTo>
                  <a:pt x="676475" y="205873"/>
                  <a:pt x="657450" y="198060"/>
                  <a:pt x="641823" y="182432"/>
                </a:cubicBezTo>
                <a:cubicBezTo>
                  <a:pt x="626195" y="166805"/>
                  <a:pt x="618382" y="147780"/>
                  <a:pt x="618382" y="125359"/>
                </a:cubicBezTo>
                <a:cubicBezTo>
                  <a:pt x="618382" y="102257"/>
                  <a:pt x="626195" y="82893"/>
                  <a:pt x="641823" y="67266"/>
                </a:cubicBezTo>
                <a:cubicBezTo>
                  <a:pt x="657450" y="51638"/>
                  <a:pt x="676475" y="43825"/>
                  <a:pt x="698897" y="43825"/>
                </a:cubicBezTo>
                <a:close/>
                <a:moveTo>
                  <a:pt x="7339822" y="35671"/>
                </a:moveTo>
                <a:lnTo>
                  <a:pt x="7466200" y="35671"/>
                </a:lnTo>
                <a:lnTo>
                  <a:pt x="7334726" y="195682"/>
                </a:lnTo>
                <a:lnTo>
                  <a:pt x="7230770" y="195682"/>
                </a:lnTo>
                <a:close/>
                <a:moveTo>
                  <a:pt x="4348305" y="35671"/>
                </a:moveTo>
                <a:lnTo>
                  <a:pt x="4475223" y="35671"/>
                </a:lnTo>
                <a:lnTo>
                  <a:pt x="4584753" y="195682"/>
                </a:lnTo>
                <a:lnTo>
                  <a:pt x="4480351" y="195682"/>
                </a:lnTo>
                <a:close/>
                <a:moveTo>
                  <a:pt x="3088071" y="0"/>
                </a:moveTo>
                <a:cubicBezTo>
                  <a:pt x="3101660" y="0"/>
                  <a:pt x="3114740" y="2378"/>
                  <a:pt x="3127310" y="7134"/>
                </a:cubicBezTo>
                <a:cubicBezTo>
                  <a:pt x="3139879" y="11890"/>
                  <a:pt x="3150920" y="18345"/>
                  <a:pt x="3160433" y="26499"/>
                </a:cubicBezTo>
                <a:cubicBezTo>
                  <a:pt x="3169945" y="34652"/>
                  <a:pt x="3177589" y="44334"/>
                  <a:pt x="3183364" y="55545"/>
                </a:cubicBezTo>
                <a:cubicBezTo>
                  <a:pt x="3189140" y="66756"/>
                  <a:pt x="3192027" y="79156"/>
                  <a:pt x="3192027" y="92745"/>
                </a:cubicBezTo>
                <a:cubicBezTo>
                  <a:pt x="3192027" y="116526"/>
                  <a:pt x="3186931" y="133512"/>
                  <a:pt x="3176739" y="143704"/>
                </a:cubicBezTo>
                <a:cubicBezTo>
                  <a:pt x="3166548" y="153895"/>
                  <a:pt x="3156016" y="162049"/>
                  <a:pt x="3145145" y="168164"/>
                </a:cubicBezTo>
                <a:lnTo>
                  <a:pt x="3146164" y="168164"/>
                </a:lnTo>
                <a:cubicBezTo>
                  <a:pt x="3139370" y="172241"/>
                  <a:pt x="3133594" y="176317"/>
                  <a:pt x="3128839" y="180394"/>
                </a:cubicBezTo>
                <a:cubicBezTo>
                  <a:pt x="3124082" y="184471"/>
                  <a:pt x="3121364" y="189567"/>
                  <a:pt x="3120685" y="195682"/>
                </a:cubicBezTo>
                <a:lnTo>
                  <a:pt x="3044247" y="195682"/>
                </a:lnTo>
                <a:cubicBezTo>
                  <a:pt x="3044247" y="173939"/>
                  <a:pt x="3049003" y="158142"/>
                  <a:pt x="3058515" y="148290"/>
                </a:cubicBezTo>
                <a:cubicBezTo>
                  <a:pt x="3068027" y="138438"/>
                  <a:pt x="3078219" y="130115"/>
                  <a:pt x="3089090" y="123320"/>
                </a:cubicBezTo>
                <a:lnTo>
                  <a:pt x="3089090" y="124339"/>
                </a:lnTo>
                <a:cubicBezTo>
                  <a:pt x="3095885" y="119583"/>
                  <a:pt x="3101660" y="114997"/>
                  <a:pt x="3106416" y="110581"/>
                </a:cubicBezTo>
                <a:cubicBezTo>
                  <a:pt x="3111173" y="106164"/>
                  <a:pt x="3113551" y="100219"/>
                  <a:pt x="3113551" y="92745"/>
                </a:cubicBezTo>
                <a:cubicBezTo>
                  <a:pt x="3113551" y="77118"/>
                  <a:pt x="3104718" y="69304"/>
                  <a:pt x="3087052" y="69304"/>
                </a:cubicBezTo>
                <a:cubicBezTo>
                  <a:pt x="3078899" y="69304"/>
                  <a:pt x="3072274" y="72531"/>
                  <a:pt x="3067178" y="78986"/>
                </a:cubicBezTo>
                <a:cubicBezTo>
                  <a:pt x="3062082" y="85441"/>
                  <a:pt x="3059535" y="94783"/>
                  <a:pt x="3059535" y="107013"/>
                </a:cubicBezTo>
                <a:lnTo>
                  <a:pt x="2986154" y="107013"/>
                </a:lnTo>
                <a:lnTo>
                  <a:pt x="2986154" y="92745"/>
                </a:lnTo>
                <a:cubicBezTo>
                  <a:pt x="2986154" y="79835"/>
                  <a:pt x="2988872" y="67775"/>
                  <a:pt x="2994307" y="56564"/>
                </a:cubicBezTo>
                <a:cubicBezTo>
                  <a:pt x="2999743" y="45353"/>
                  <a:pt x="3007217" y="35501"/>
                  <a:pt x="3016729" y="27008"/>
                </a:cubicBezTo>
                <a:cubicBezTo>
                  <a:pt x="3026241" y="18515"/>
                  <a:pt x="3037112" y="11890"/>
                  <a:pt x="3049343" y="7134"/>
                </a:cubicBezTo>
                <a:cubicBezTo>
                  <a:pt x="3061573" y="2378"/>
                  <a:pt x="3074482" y="0"/>
                  <a:pt x="3088071" y="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w="31750" cmpd="sng">
            <a:solidFill>
              <a:schemeClr val="tx1"/>
            </a:solidFill>
            <a:prstDash val="solid"/>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8000" b="1" u="sng" cap="none" spc="0">
              <a:ln w="31750" cmpd="sng">
                <a:solidFill>
                  <a:schemeClr val="tx1"/>
                </a:solidFill>
                <a:prstDash val="solid"/>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9Slide03 AllRoundGothic" panose="020B0703020202020104" pitchFamily="34" charset="-93"/>
            </a:endParaRPr>
          </a:p>
        </p:txBody>
      </p:sp>
      <p:sp>
        <p:nvSpPr>
          <p:cNvPr id="16" name="Hình tự do: Hình 15">
            <a:extLst>
              <a:ext uri="{FF2B5EF4-FFF2-40B4-BE49-F238E27FC236}">
                <a16:creationId xmlns:a16="http://schemas.microsoft.com/office/drawing/2014/main" id="{2A4CD9E3-C61A-2F91-868A-BA0BE7CAED63}"/>
              </a:ext>
            </a:extLst>
          </p:cNvPr>
          <p:cNvSpPr>
            <a:spLocks noChangeAspect="1"/>
          </p:cNvSpPr>
          <p:nvPr/>
        </p:nvSpPr>
        <p:spPr>
          <a:xfrm>
            <a:off x="2388598" y="3691799"/>
            <a:ext cx="12611404" cy="2009851"/>
          </a:xfrm>
          <a:custGeom>
            <a:avLst/>
            <a:gdLst/>
            <a:ahLst/>
            <a:cxnLst/>
            <a:rect l="l" t="t" r="r" b="b"/>
            <a:pathLst>
              <a:path w="12611404" h="2009851">
                <a:moveTo>
                  <a:pt x="6412915" y="1843726"/>
                </a:moveTo>
                <a:cubicBezTo>
                  <a:pt x="6432619" y="1843726"/>
                  <a:pt x="6449266" y="1850520"/>
                  <a:pt x="6462854" y="1864109"/>
                </a:cubicBezTo>
                <a:cubicBezTo>
                  <a:pt x="6476444" y="1877698"/>
                  <a:pt x="6483238" y="1894345"/>
                  <a:pt x="6483238" y="1914049"/>
                </a:cubicBezTo>
                <a:cubicBezTo>
                  <a:pt x="6483238" y="1933753"/>
                  <a:pt x="6476444" y="1950400"/>
                  <a:pt x="6462854" y="1963989"/>
                </a:cubicBezTo>
                <a:cubicBezTo>
                  <a:pt x="6449266" y="1977577"/>
                  <a:pt x="6432619" y="1984372"/>
                  <a:pt x="6412915" y="1984372"/>
                </a:cubicBezTo>
                <a:cubicBezTo>
                  <a:pt x="6393210" y="1984372"/>
                  <a:pt x="6376564" y="1977577"/>
                  <a:pt x="6362976" y="1963989"/>
                </a:cubicBezTo>
                <a:cubicBezTo>
                  <a:pt x="6349386" y="1950400"/>
                  <a:pt x="6342592" y="1933753"/>
                  <a:pt x="6342592" y="1914049"/>
                </a:cubicBezTo>
                <a:cubicBezTo>
                  <a:pt x="6342592" y="1894345"/>
                  <a:pt x="6349386" y="1877698"/>
                  <a:pt x="6362976" y="1864109"/>
                </a:cubicBezTo>
                <a:cubicBezTo>
                  <a:pt x="6376564" y="1850520"/>
                  <a:pt x="6393210" y="1843726"/>
                  <a:pt x="6412915" y="1843726"/>
                </a:cubicBezTo>
                <a:close/>
                <a:moveTo>
                  <a:pt x="10662365" y="1377963"/>
                </a:moveTo>
                <a:cubicBezTo>
                  <a:pt x="10639868" y="1377963"/>
                  <a:pt x="10619587" y="1381700"/>
                  <a:pt x="10601517" y="1389174"/>
                </a:cubicBezTo>
                <a:cubicBezTo>
                  <a:pt x="10583447" y="1396648"/>
                  <a:pt x="10567768" y="1407009"/>
                  <a:pt x="10554476" y="1420259"/>
                </a:cubicBezTo>
                <a:cubicBezTo>
                  <a:pt x="10541184" y="1433508"/>
                  <a:pt x="10530958" y="1449475"/>
                  <a:pt x="10523796" y="1468160"/>
                </a:cubicBezTo>
                <a:cubicBezTo>
                  <a:pt x="10516636" y="1486845"/>
                  <a:pt x="10513056" y="1507398"/>
                  <a:pt x="10513056" y="1529820"/>
                </a:cubicBezTo>
                <a:cubicBezTo>
                  <a:pt x="10513056" y="1574664"/>
                  <a:pt x="10526693" y="1610165"/>
                  <a:pt x="10553967" y="1636324"/>
                </a:cubicBezTo>
                <a:cubicBezTo>
                  <a:pt x="10581241" y="1662483"/>
                  <a:pt x="10617373" y="1675562"/>
                  <a:pt x="10662365" y="1675562"/>
                </a:cubicBezTo>
                <a:cubicBezTo>
                  <a:pt x="10707368" y="1675562"/>
                  <a:pt x="10743334" y="1662483"/>
                  <a:pt x="10770262" y="1636324"/>
                </a:cubicBezTo>
                <a:cubicBezTo>
                  <a:pt x="10797190" y="1610165"/>
                  <a:pt x="10810654" y="1574664"/>
                  <a:pt x="10810654" y="1529820"/>
                </a:cubicBezTo>
                <a:cubicBezTo>
                  <a:pt x="10810654" y="1507398"/>
                  <a:pt x="10807074" y="1486845"/>
                  <a:pt x="10799913" y="1468160"/>
                </a:cubicBezTo>
                <a:cubicBezTo>
                  <a:pt x="10792753" y="1449475"/>
                  <a:pt x="10782696" y="1433508"/>
                  <a:pt x="10769744" y="1420259"/>
                </a:cubicBezTo>
                <a:cubicBezTo>
                  <a:pt x="10756793" y="1407009"/>
                  <a:pt x="10741282" y="1396648"/>
                  <a:pt x="10723213" y="1389174"/>
                </a:cubicBezTo>
                <a:cubicBezTo>
                  <a:pt x="10705143" y="1381700"/>
                  <a:pt x="10684861" y="1377963"/>
                  <a:pt x="10662365" y="1377963"/>
                </a:cubicBezTo>
                <a:close/>
                <a:moveTo>
                  <a:pt x="9481265" y="1377963"/>
                </a:moveTo>
                <a:cubicBezTo>
                  <a:pt x="9436273" y="1377963"/>
                  <a:pt x="9400139" y="1392231"/>
                  <a:pt x="9372865" y="1420768"/>
                </a:cubicBezTo>
                <a:cubicBezTo>
                  <a:pt x="9345593" y="1447946"/>
                  <a:pt x="9331955" y="1484297"/>
                  <a:pt x="9331955" y="1529820"/>
                </a:cubicBezTo>
                <a:cubicBezTo>
                  <a:pt x="9331955" y="1575343"/>
                  <a:pt x="9345593" y="1612033"/>
                  <a:pt x="9372865" y="1639891"/>
                </a:cubicBezTo>
                <a:cubicBezTo>
                  <a:pt x="9400820" y="1667748"/>
                  <a:pt x="9436952" y="1681677"/>
                  <a:pt x="9481265" y="1681677"/>
                </a:cubicBezTo>
                <a:cubicBezTo>
                  <a:pt x="9524898" y="1681677"/>
                  <a:pt x="9560692" y="1667748"/>
                  <a:pt x="9588644" y="1639891"/>
                </a:cubicBezTo>
                <a:cubicBezTo>
                  <a:pt x="9615918" y="1612033"/>
                  <a:pt x="9629554" y="1575343"/>
                  <a:pt x="9629554" y="1529820"/>
                </a:cubicBezTo>
                <a:cubicBezTo>
                  <a:pt x="9629554" y="1484297"/>
                  <a:pt x="9615918" y="1447946"/>
                  <a:pt x="9588644" y="1420768"/>
                </a:cubicBezTo>
                <a:cubicBezTo>
                  <a:pt x="9560692" y="1392231"/>
                  <a:pt x="9524898" y="1377963"/>
                  <a:pt x="9481265" y="1377963"/>
                </a:cubicBezTo>
                <a:close/>
                <a:moveTo>
                  <a:pt x="7699894" y="1377963"/>
                </a:moveTo>
                <a:cubicBezTo>
                  <a:pt x="7655731" y="1377963"/>
                  <a:pt x="7620060" y="1392231"/>
                  <a:pt x="7592881" y="1420768"/>
                </a:cubicBezTo>
                <a:cubicBezTo>
                  <a:pt x="7565703" y="1447946"/>
                  <a:pt x="7552114" y="1484297"/>
                  <a:pt x="7552114" y="1529820"/>
                </a:cubicBezTo>
                <a:cubicBezTo>
                  <a:pt x="7552114" y="1575343"/>
                  <a:pt x="7565703" y="1612033"/>
                  <a:pt x="7592881" y="1639891"/>
                </a:cubicBezTo>
                <a:cubicBezTo>
                  <a:pt x="7620738" y="1667748"/>
                  <a:pt x="7656410" y="1681677"/>
                  <a:pt x="7699894" y="1681677"/>
                </a:cubicBezTo>
                <a:cubicBezTo>
                  <a:pt x="7743380" y="1681677"/>
                  <a:pt x="7779050" y="1667748"/>
                  <a:pt x="7806908" y="1639891"/>
                </a:cubicBezTo>
                <a:cubicBezTo>
                  <a:pt x="7834765" y="1610674"/>
                  <a:pt x="7848694" y="1573984"/>
                  <a:pt x="7848694" y="1529820"/>
                </a:cubicBezTo>
                <a:cubicBezTo>
                  <a:pt x="7848694" y="1484976"/>
                  <a:pt x="7834765" y="1448626"/>
                  <a:pt x="7806908" y="1420768"/>
                </a:cubicBezTo>
                <a:cubicBezTo>
                  <a:pt x="7779050" y="1392231"/>
                  <a:pt x="7743380" y="1377963"/>
                  <a:pt x="7699894" y="1377963"/>
                </a:cubicBezTo>
                <a:close/>
                <a:moveTo>
                  <a:pt x="6832806" y="1377963"/>
                </a:moveTo>
                <a:cubicBezTo>
                  <a:pt x="6787962" y="1377963"/>
                  <a:pt x="6751950" y="1392231"/>
                  <a:pt x="6724773" y="1420768"/>
                </a:cubicBezTo>
                <a:cubicBezTo>
                  <a:pt x="6697595" y="1447946"/>
                  <a:pt x="6684006" y="1484297"/>
                  <a:pt x="6684006" y="1529820"/>
                </a:cubicBezTo>
                <a:cubicBezTo>
                  <a:pt x="6684006" y="1575343"/>
                  <a:pt x="6697594" y="1612033"/>
                  <a:pt x="6724773" y="1639891"/>
                </a:cubicBezTo>
                <a:cubicBezTo>
                  <a:pt x="6752630" y="1667748"/>
                  <a:pt x="6788642" y="1681677"/>
                  <a:pt x="6832806" y="1681677"/>
                </a:cubicBezTo>
                <a:cubicBezTo>
                  <a:pt x="6876290" y="1681677"/>
                  <a:pt x="6911961" y="1667748"/>
                  <a:pt x="6939818" y="1639891"/>
                </a:cubicBezTo>
                <a:cubicBezTo>
                  <a:pt x="6966996" y="1612033"/>
                  <a:pt x="6980586" y="1575343"/>
                  <a:pt x="6980586" y="1529820"/>
                </a:cubicBezTo>
                <a:cubicBezTo>
                  <a:pt x="6980586" y="1484297"/>
                  <a:pt x="6966996" y="1447946"/>
                  <a:pt x="6939818" y="1420768"/>
                </a:cubicBezTo>
                <a:cubicBezTo>
                  <a:pt x="6911961" y="1392231"/>
                  <a:pt x="6876290" y="1377963"/>
                  <a:pt x="6832806" y="1377963"/>
                </a:cubicBezTo>
                <a:close/>
                <a:moveTo>
                  <a:pt x="5976065" y="1377963"/>
                </a:moveTo>
                <a:cubicBezTo>
                  <a:pt x="5931073" y="1377963"/>
                  <a:pt x="5894940" y="1392231"/>
                  <a:pt x="5867666" y="1420768"/>
                </a:cubicBezTo>
                <a:cubicBezTo>
                  <a:pt x="5840393" y="1447946"/>
                  <a:pt x="5826756" y="1484297"/>
                  <a:pt x="5826756" y="1529820"/>
                </a:cubicBezTo>
                <a:cubicBezTo>
                  <a:pt x="5826756" y="1575343"/>
                  <a:pt x="5840393" y="1612033"/>
                  <a:pt x="5867666" y="1639891"/>
                </a:cubicBezTo>
                <a:cubicBezTo>
                  <a:pt x="5895619" y="1667748"/>
                  <a:pt x="5931753" y="1681677"/>
                  <a:pt x="5976065" y="1681677"/>
                </a:cubicBezTo>
                <a:cubicBezTo>
                  <a:pt x="6019698" y="1681677"/>
                  <a:pt x="6055491" y="1667748"/>
                  <a:pt x="6083445" y="1639891"/>
                </a:cubicBezTo>
                <a:cubicBezTo>
                  <a:pt x="6110718" y="1612033"/>
                  <a:pt x="6124355" y="1575343"/>
                  <a:pt x="6124355" y="1529820"/>
                </a:cubicBezTo>
                <a:cubicBezTo>
                  <a:pt x="6124355" y="1484297"/>
                  <a:pt x="6110718" y="1447946"/>
                  <a:pt x="6083445" y="1420768"/>
                </a:cubicBezTo>
                <a:cubicBezTo>
                  <a:pt x="6055491" y="1392231"/>
                  <a:pt x="6019698" y="1377963"/>
                  <a:pt x="5976065" y="1377963"/>
                </a:cubicBezTo>
                <a:close/>
                <a:moveTo>
                  <a:pt x="5128340" y="1377963"/>
                </a:moveTo>
                <a:cubicBezTo>
                  <a:pt x="5083348" y="1377963"/>
                  <a:pt x="5047216" y="1392231"/>
                  <a:pt x="5019941" y="1420768"/>
                </a:cubicBezTo>
                <a:cubicBezTo>
                  <a:pt x="4992669" y="1447946"/>
                  <a:pt x="4979032" y="1484297"/>
                  <a:pt x="4979032" y="1529820"/>
                </a:cubicBezTo>
                <a:cubicBezTo>
                  <a:pt x="4979032" y="1575343"/>
                  <a:pt x="4992669" y="1612033"/>
                  <a:pt x="5019941" y="1639891"/>
                </a:cubicBezTo>
                <a:cubicBezTo>
                  <a:pt x="5047895" y="1667748"/>
                  <a:pt x="5084028" y="1681677"/>
                  <a:pt x="5128340" y="1681677"/>
                </a:cubicBezTo>
                <a:cubicBezTo>
                  <a:pt x="5171973" y="1681677"/>
                  <a:pt x="5207767" y="1667748"/>
                  <a:pt x="5235720" y="1639891"/>
                </a:cubicBezTo>
                <a:cubicBezTo>
                  <a:pt x="5262993" y="1612033"/>
                  <a:pt x="5276630" y="1575343"/>
                  <a:pt x="5276630" y="1529820"/>
                </a:cubicBezTo>
                <a:cubicBezTo>
                  <a:pt x="5276630" y="1484297"/>
                  <a:pt x="5262993" y="1447946"/>
                  <a:pt x="5235720" y="1420768"/>
                </a:cubicBezTo>
                <a:cubicBezTo>
                  <a:pt x="5207767" y="1392231"/>
                  <a:pt x="5171973" y="1377963"/>
                  <a:pt x="5128340" y="1377963"/>
                </a:cubicBezTo>
                <a:close/>
                <a:moveTo>
                  <a:pt x="4061540" y="1377963"/>
                </a:moveTo>
                <a:cubicBezTo>
                  <a:pt x="4016548" y="1377963"/>
                  <a:pt x="3980415" y="1392231"/>
                  <a:pt x="3953142" y="1420768"/>
                </a:cubicBezTo>
                <a:cubicBezTo>
                  <a:pt x="3925868" y="1447946"/>
                  <a:pt x="3912231" y="1484297"/>
                  <a:pt x="3912231" y="1529820"/>
                </a:cubicBezTo>
                <a:cubicBezTo>
                  <a:pt x="3912231" y="1575343"/>
                  <a:pt x="3925868" y="1612033"/>
                  <a:pt x="3953142" y="1639891"/>
                </a:cubicBezTo>
                <a:cubicBezTo>
                  <a:pt x="3981095" y="1667748"/>
                  <a:pt x="4017227" y="1681677"/>
                  <a:pt x="4061540" y="1681677"/>
                </a:cubicBezTo>
                <a:cubicBezTo>
                  <a:pt x="4105174" y="1681677"/>
                  <a:pt x="4140968" y="1667748"/>
                  <a:pt x="4168920" y="1639891"/>
                </a:cubicBezTo>
                <a:cubicBezTo>
                  <a:pt x="4196194" y="1612033"/>
                  <a:pt x="4209830" y="1575343"/>
                  <a:pt x="4209830" y="1529820"/>
                </a:cubicBezTo>
                <a:cubicBezTo>
                  <a:pt x="4209830" y="1484297"/>
                  <a:pt x="4196194" y="1447946"/>
                  <a:pt x="4168920" y="1420768"/>
                </a:cubicBezTo>
                <a:cubicBezTo>
                  <a:pt x="4140968" y="1392231"/>
                  <a:pt x="4105174" y="1377963"/>
                  <a:pt x="4061540" y="1377963"/>
                </a:cubicBezTo>
                <a:close/>
                <a:moveTo>
                  <a:pt x="2861391" y="1377963"/>
                </a:moveTo>
                <a:cubicBezTo>
                  <a:pt x="2838895" y="1377963"/>
                  <a:pt x="2818612" y="1381700"/>
                  <a:pt x="2800542" y="1389174"/>
                </a:cubicBezTo>
                <a:cubicBezTo>
                  <a:pt x="2782473" y="1396648"/>
                  <a:pt x="2766792" y="1407009"/>
                  <a:pt x="2753501" y="1420259"/>
                </a:cubicBezTo>
                <a:cubicBezTo>
                  <a:pt x="2740209" y="1433508"/>
                  <a:pt x="2729984" y="1449475"/>
                  <a:pt x="2722823" y="1468160"/>
                </a:cubicBezTo>
                <a:cubicBezTo>
                  <a:pt x="2715661" y="1486845"/>
                  <a:pt x="2712082" y="1507398"/>
                  <a:pt x="2712082" y="1529820"/>
                </a:cubicBezTo>
                <a:cubicBezTo>
                  <a:pt x="2712082" y="1574664"/>
                  <a:pt x="2725718" y="1610165"/>
                  <a:pt x="2752992" y="1636324"/>
                </a:cubicBezTo>
                <a:cubicBezTo>
                  <a:pt x="2780266" y="1662483"/>
                  <a:pt x="2816398" y="1675562"/>
                  <a:pt x="2861391" y="1675562"/>
                </a:cubicBezTo>
                <a:cubicBezTo>
                  <a:pt x="2906394" y="1675562"/>
                  <a:pt x="2942360" y="1662483"/>
                  <a:pt x="2969288" y="1636324"/>
                </a:cubicBezTo>
                <a:cubicBezTo>
                  <a:pt x="2996217" y="1610165"/>
                  <a:pt x="3009681" y="1574664"/>
                  <a:pt x="3009681" y="1529820"/>
                </a:cubicBezTo>
                <a:cubicBezTo>
                  <a:pt x="3009681" y="1507398"/>
                  <a:pt x="3006100" y="1486845"/>
                  <a:pt x="2998939" y="1468160"/>
                </a:cubicBezTo>
                <a:cubicBezTo>
                  <a:pt x="2991779" y="1449475"/>
                  <a:pt x="2981722" y="1433508"/>
                  <a:pt x="2968771" y="1420259"/>
                </a:cubicBezTo>
                <a:cubicBezTo>
                  <a:pt x="2955818" y="1407009"/>
                  <a:pt x="2940307" y="1396648"/>
                  <a:pt x="2922239" y="1389174"/>
                </a:cubicBezTo>
                <a:cubicBezTo>
                  <a:pt x="2904170" y="1381700"/>
                  <a:pt x="2883886" y="1377963"/>
                  <a:pt x="2861391" y="1377963"/>
                </a:cubicBezTo>
                <a:close/>
                <a:moveTo>
                  <a:pt x="851616" y="1377963"/>
                </a:moveTo>
                <a:cubicBezTo>
                  <a:pt x="806623" y="1377963"/>
                  <a:pt x="770491" y="1392231"/>
                  <a:pt x="743217" y="1420768"/>
                </a:cubicBezTo>
                <a:cubicBezTo>
                  <a:pt x="715943" y="1447946"/>
                  <a:pt x="702306" y="1484297"/>
                  <a:pt x="702306" y="1529820"/>
                </a:cubicBezTo>
                <a:cubicBezTo>
                  <a:pt x="702306" y="1575343"/>
                  <a:pt x="715943" y="1612033"/>
                  <a:pt x="743217" y="1639891"/>
                </a:cubicBezTo>
                <a:cubicBezTo>
                  <a:pt x="771170" y="1667748"/>
                  <a:pt x="807303" y="1681677"/>
                  <a:pt x="851616" y="1681677"/>
                </a:cubicBezTo>
                <a:cubicBezTo>
                  <a:pt x="895249" y="1681677"/>
                  <a:pt x="931043" y="1667748"/>
                  <a:pt x="958995" y="1639891"/>
                </a:cubicBezTo>
                <a:cubicBezTo>
                  <a:pt x="986269" y="1612033"/>
                  <a:pt x="999906" y="1575343"/>
                  <a:pt x="999906" y="1529820"/>
                </a:cubicBezTo>
                <a:cubicBezTo>
                  <a:pt x="999906" y="1484297"/>
                  <a:pt x="986269" y="1447946"/>
                  <a:pt x="958995" y="1420768"/>
                </a:cubicBezTo>
                <a:cubicBezTo>
                  <a:pt x="931043" y="1392231"/>
                  <a:pt x="895249" y="1377963"/>
                  <a:pt x="851616" y="1377963"/>
                </a:cubicBezTo>
                <a:close/>
                <a:moveTo>
                  <a:pt x="11501074" y="1374905"/>
                </a:moveTo>
                <a:cubicBezTo>
                  <a:pt x="11465742" y="1374905"/>
                  <a:pt x="11435848" y="1383568"/>
                  <a:pt x="11411386" y="1400894"/>
                </a:cubicBezTo>
                <a:cubicBezTo>
                  <a:pt x="11386926" y="1418220"/>
                  <a:pt x="11369941" y="1442511"/>
                  <a:pt x="11360428" y="1473765"/>
                </a:cubicBezTo>
                <a:lnTo>
                  <a:pt x="11360428" y="1475804"/>
                </a:lnTo>
                <a:lnTo>
                  <a:pt x="11641720" y="1475804"/>
                </a:lnTo>
                <a:lnTo>
                  <a:pt x="11641720" y="1473765"/>
                </a:lnTo>
                <a:cubicBezTo>
                  <a:pt x="11632209" y="1443190"/>
                  <a:pt x="11615053" y="1419070"/>
                  <a:pt x="11590252" y="1401404"/>
                </a:cubicBezTo>
                <a:cubicBezTo>
                  <a:pt x="11565453" y="1383738"/>
                  <a:pt x="11535726" y="1374905"/>
                  <a:pt x="11501074" y="1374905"/>
                </a:cubicBezTo>
                <a:close/>
                <a:moveTo>
                  <a:pt x="6352784" y="1278084"/>
                </a:moveTo>
                <a:lnTo>
                  <a:pt x="6474065" y="1278084"/>
                </a:lnTo>
                <a:lnTo>
                  <a:pt x="6474065" y="1781556"/>
                </a:lnTo>
                <a:lnTo>
                  <a:pt x="6352784" y="1781556"/>
                </a:lnTo>
                <a:close/>
                <a:moveTo>
                  <a:pt x="4419210" y="1278084"/>
                </a:moveTo>
                <a:lnTo>
                  <a:pt x="4540491" y="1278084"/>
                </a:lnTo>
                <a:lnTo>
                  <a:pt x="4540491" y="1781556"/>
                </a:lnTo>
                <a:lnTo>
                  <a:pt x="4419210" y="1781556"/>
                </a:lnTo>
                <a:close/>
                <a:moveTo>
                  <a:pt x="12051876" y="1264834"/>
                </a:moveTo>
                <a:cubicBezTo>
                  <a:pt x="12129334" y="1264834"/>
                  <a:pt x="12187088" y="1294391"/>
                  <a:pt x="12225137" y="1353503"/>
                </a:cubicBezTo>
                <a:lnTo>
                  <a:pt x="12227175" y="1353503"/>
                </a:lnTo>
                <a:cubicBezTo>
                  <a:pt x="12263865" y="1294391"/>
                  <a:pt x="12321619" y="1264834"/>
                  <a:pt x="12400434" y="1264834"/>
                </a:cubicBezTo>
                <a:cubicBezTo>
                  <a:pt x="12463623" y="1264834"/>
                  <a:pt x="12514582" y="1284199"/>
                  <a:pt x="12553311" y="1322927"/>
                </a:cubicBezTo>
                <a:cubicBezTo>
                  <a:pt x="12592040" y="1361656"/>
                  <a:pt x="12611404" y="1418730"/>
                  <a:pt x="12611404" y="1494149"/>
                </a:cubicBezTo>
                <a:lnTo>
                  <a:pt x="12611404" y="1781556"/>
                </a:lnTo>
                <a:lnTo>
                  <a:pt x="12490122" y="1781556"/>
                </a:lnTo>
                <a:lnTo>
                  <a:pt x="12490122" y="1494149"/>
                </a:lnTo>
                <a:cubicBezTo>
                  <a:pt x="12490122" y="1454741"/>
                  <a:pt x="12480949" y="1425524"/>
                  <a:pt x="12462605" y="1406500"/>
                </a:cubicBezTo>
                <a:cubicBezTo>
                  <a:pt x="12444259" y="1387475"/>
                  <a:pt x="12419460" y="1377963"/>
                  <a:pt x="12388205" y="1377963"/>
                </a:cubicBezTo>
                <a:cubicBezTo>
                  <a:pt x="12357629" y="1377963"/>
                  <a:pt x="12333169" y="1387645"/>
                  <a:pt x="12314824" y="1407009"/>
                </a:cubicBezTo>
                <a:cubicBezTo>
                  <a:pt x="12296479" y="1426374"/>
                  <a:pt x="12287306" y="1455420"/>
                  <a:pt x="12287306" y="1494149"/>
                </a:cubicBezTo>
                <a:lnTo>
                  <a:pt x="12287306" y="1781556"/>
                </a:lnTo>
                <a:lnTo>
                  <a:pt x="12166024" y="1781556"/>
                </a:lnTo>
                <a:lnTo>
                  <a:pt x="12166024" y="1494149"/>
                </a:lnTo>
                <a:cubicBezTo>
                  <a:pt x="12166024" y="1455420"/>
                  <a:pt x="12156682" y="1426374"/>
                  <a:pt x="12137997" y="1407009"/>
                </a:cubicBezTo>
                <a:cubicBezTo>
                  <a:pt x="12119313" y="1387645"/>
                  <a:pt x="12094682" y="1377963"/>
                  <a:pt x="12064107" y="1377963"/>
                </a:cubicBezTo>
                <a:cubicBezTo>
                  <a:pt x="12032852" y="1377963"/>
                  <a:pt x="12008052" y="1387475"/>
                  <a:pt x="11989707" y="1406500"/>
                </a:cubicBezTo>
                <a:cubicBezTo>
                  <a:pt x="11971362" y="1425524"/>
                  <a:pt x="11962189" y="1454741"/>
                  <a:pt x="11962189" y="1494149"/>
                </a:cubicBezTo>
                <a:lnTo>
                  <a:pt x="11962189" y="1781556"/>
                </a:lnTo>
                <a:lnTo>
                  <a:pt x="11840908" y="1781556"/>
                </a:lnTo>
                <a:lnTo>
                  <a:pt x="11840908" y="1494149"/>
                </a:lnTo>
                <a:cubicBezTo>
                  <a:pt x="11840908" y="1418730"/>
                  <a:pt x="11860272" y="1361656"/>
                  <a:pt x="11899001" y="1322927"/>
                </a:cubicBezTo>
                <a:cubicBezTo>
                  <a:pt x="11937729" y="1284199"/>
                  <a:pt x="11988688" y="1264834"/>
                  <a:pt x="12051876" y="1264834"/>
                </a:cubicBezTo>
                <a:close/>
                <a:moveTo>
                  <a:pt x="11501074" y="1264834"/>
                </a:moveTo>
                <a:cubicBezTo>
                  <a:pt x="11579890" y="1264834"/>
                  <a:pt x="11644438" y="1289974"/>
                  <a:pt x="11694718" y="1340253"/>
                </a:cubicBezTo>
                <a:cubicBezTo>
                  <a:pt x="11744996" y="1390533"/>
                  <a:pt x="11770137" y="1453722"/>
                  <a:pt x="11770137" y="1529820"/>
                </a:cubicBezTo>
                <a:lnTo>
                  <a:pt x="11770137" y="1572625"/>
                </a:lnTo>
                <a:lnTo>
                  <a:pt x="11357371" y="1572625"/>
                </a:lnTo>
                <a:lnTo>
                  <a:pt x="11357371" y="1574664"/>
                </a:lnTo>
                <a:cubicBezTo>
                  <a:pt x="11365524" y="1609316"/>
                  <a:pt x="11382171" y="1636324"/>
                  <a:pt x="11407310" y="1655688"/>
                </a:cubicBezTo>
                <a:cubicBezTo>
                  <a:pt x="11432450" y="1675052"/>
                  <a:pt x="11463705" y="1684735"/>
                  <a:pt x="11501074" y="1684735"/>
                </a:cubicBezTo>
                <a:cubicBezTo>
                  <a:pt x="11554751" y="1684735"/>
                  <a:pt x="11594498" y="1668767"/>
                  <a:pt x="11620318" y="1636833"/>
                </a:cubicBezTo>
                <a:lnTo>
                  <a:pt x="11749753" y="1636833"/>
                </a:lnTo>
                <a:cubicBezTo>
                  <a:pt x="11730729" y="1685754"/>
                  <a:pt x="11699475" y="1724312"/>
                  <a:pt x="11655989" y="1752510"/>
                </a:cubicBezTo>
                <a:cubicBezTo>
                  <a:pt x="11612504" y="1780707"/>
                  <a:pt x="11560867" y="1794805"/>
                  <a:pt x="11501074" y="1794805"/>
                </a:cubicBezTo>
                <a:cubicBezTo>
                  <a:pt x="11420899" y="1794805"/>
                  <a:pt x="11355672" y="1770005"/>
                  <a:pt x="11305393" y="1720406"/>
                </a:cubicBezTo>
                <a:cubicBezTo>
                  <a:pt x="11255113" y="1670126"/>
                  <a:pt x="11229974" y="1606598"/>
                  <a:pt x="11229974" y="1529820"/>
                </a:cubicBezTo>
                <a:cubicBezTo>
                  <a:pt x="11229974" y="1453722"/>
                  <a:pt x="11255113" y="1390533"/>
                  <a:pt x="11305393" y="1340253"/>
                </a:cubicBezTo>
                <a:cubicBezTo>
                  <a:pt x="11357032" y="1289974"/>
                  <a:pt x="11422259" y="1264834"/>
                  <a:pt x="11501074" y="1264834"/>
                </a:cubicBezTo>
                <a:close/>
                <a:moveTo>
                  <a:pt x="10662875" y="1264834"/>
                </a:moveTo>
                <a:cubicBezTo>
                  <a:pt x="10743050" y="1264834"/>
                  <a:pt x="10807937" y="1289634"/>
                  <a:pt x="10857536" y="1339234"/>
                </a:cubicBezTo>
                <a:cubicBezTo>
                  <a:pt x="10907137" y="1388155"/>
                  <a:pt x="10931937" y="1453042"/>
                  <a:pt x="10931937" y="1533897"/>
                </a:cubicBezTo>
                <a:lnTo>
                  <a:pt x="10931937" y="1741808"/>
                </a:lnTo>
                <a:cubicBezTo>
                  <a:pt x="10931937" y="1832855"/>
                  <a:pt x="10907131" y="1900120"/>
                  <a:pt x="10857521" y="1943605"/>
                </a:cubicBezTo>
                <a:cubicBezTo>
                  <a:pt x="10807900" y="1987769"/>
                  <a:pt x="10743671" y="2009851"/>
                  <a:pt x="10664833" y="2009851"/>
                </a:cubicBezTo>
                <a:cubicBezTo>
                  <a:pt x="10598916" y="2009851"/>
                  <a:pt x="10543698" y="1995413"/>
                  <a:pt x="10499177" y="1966536"/>
                </a:cubicBezTo>
                <a:cubicBezTo>
                  <a:pt x="10454658" y="1937660"/>
                  <a:pt x="10424584" y="1894345"/>
                  <a:pt x="10408957" y="1836592"/>
                </a:cubicBezTo>
                <a:lnTo>
                  <a:pt x="10531305" y="1836592"/>
                </a:lnTo>
                <a:cubicBezTo>
                  <a:pt x="10550331" y="1882115"/>
                  <a:pt x="10594849" y="1904876"/>
                  <a:pt x="10664866" y="1904876"/>
                </a:cubicBezTo>
                <a:cubicBezTo>
                  <a:pt x="10762057" y="1904876"/>
                  <a:pt x="10810654" y="1851879"/>
                  <a:pt x="10810654" y="1745885"/>
                </a:cubicBezTo>
                <a:lnTo>
                  <a:pt x="10810654" y="1705118"/>
                </a:lnTo>
                <a:lnTo>
                  <a:pt x="10808616" y="1705118"/>
                </a:lnTo>
                <a:cubicBezTo>
                  <a:pt x="10773965" y="1760833"/>
                  <a:pt x="10717910" y="1788690"/>
                  <a:pt x="10640453" y="1788690"/>
                </a:cubicBezTo>
                <a:cubicBezTo>
                  <a:pt x="10599006" y="1788690"/>
                  <a:pt x="10559599" y="1779858"/>
                  <a:pt x="10522228" y="1762192"/>
                </a:cubicBezTo>
                <a:cubicBezTo>
                  <a:pt x="10503884" y="1753359"/>
                  <a:pt x="10486728" y="1741638"/>
                  <a:pt x="10470760" y="1727030"/>
                </a:cubicBezTo>
                <a:cubicBezTo>
                  <a:pt x="10454792" y="1712422"/>
                  <a:pt x="10441034" y="1695096"/>
                  <a:pt x="10429484" y="1675052"/>
                </a:cubicBezTo>
                <a:cubicBezTo>
                  <a:pt x="10417933" y="1655009"/>
                  <a:pt x="10408760" y="1632926"/>
                  <a:pt x="10401965" y="1608806"/>
                </a:cubicBezTo>
                <a:cubicBezTo>
                  <a:pt x="10395171" y="1584686"/>
                  <a:pt x="10391774" y="1558357"/>
                  <a:pt x="10391774" y="1529820"/>
                </a:cubicBezTo>
                <a:cubicBezTo>
                  <a:pt x="10391774" y="1453722"/>
                  <a:pt x="10416915" y="1390533"/>
                  <a:pt x="10467193" y="1340253"/>
                </a:cubicBezTo>
                <a:cubicBezTo>
                  <a:pt x="10518832" y="1289974"/>
                  <a:pt x="10584059" y="1264834"/>
                  <a:pt x="10662875" y="1264834"/>
                </a:cubicBezTo>
                <a:close/>
                <a:moveTo>
                  <a:pt x="10070286" y="1264834"/>
                </a:moveTo>
                <a:cubicBezTo>
                  <a:pt x="10146385" y="1264834"/>
                  <a:pt x="10206855" y="1286407"/>
                  <a:pt x="10251699" y="1329552"/>
                </a:cubicBezTo>
                <a:cubicBezTo>
                  <a:pt x="10296543" y="1372697"/>
                  <a:pt x="10318965" y="1436056"/>
                  <a:pt x="10318965" y="1519628"/>
                </a:cubicBezTo>
                <a:lnTo>
                  <a:pt x="10318965" y="1781556"/>
                </a:lnTo>
                <a:lnTo>
                  <a:pt x="10197683" y="1781556"/>
                </a:lnTo>
                <a:lnTo>
                  <a:pt x="10197683" y="1519628"/>
                </a:lnTo>
                <a:cubicBezTo>
                  <a:pt x="10197683" y="1472746"/>
                  <a:pt x="10186303" y="1437415"/>
                  <a:pt x="10163540" y="1413634"/>
                </a:cubicBezTo>
                <a:cubicBezTo>
                  <a:pt x="10140779" y="1389853"/>
                  <a:pt x="10109695" y="1377963"/>
                  <a:pt x="10070286" y="1377963"/>
                </a:cubicBezTo>
                <a:cubicBezTo>
                  <a:pt x="10030878" y="1377963"/>
                  <a:pt x="9999794" y="1389853"/>
                  <a:pt x="9977031" y="1413634"/>
                </a:cubicBezTo>
                <a:cubicBezTo>
                  <a:pt x="9954271" y="1437415"/>
                  <a:pt x="9942889" y="1472746"/>
                  <a:pt x="9942889" y="1519628"/>
                </a:cubicBezTo>
                <a:lnTo>
                  <a:pt x="9942889" y="1781556"/>
                </a:lnTo>
                <a:lnTo>
                  <a:pt x="9821608" y="1781556"/>
                </a:lnTo>
                <a:lnTo>
                  <a:pt x="9821608" y="1519628"/>
                </a:lnTo>
                <a:cubicBezTo>
                  <a:pt x="9821608" y="1437415"/>
                  <a:pt x="9844029" y="1374396"/>
                  <a:pt x="9888872" y="1330571"/>
                </a:cubicBezTo>
                <a:cubicBezTo>
                  <a:pt x="9933716" y="1286747"/>
                  <a:pt x="9994188" y="1264834"/>
                  <a:pt x="10070286" y="1264834"/>
                </a:cubicBezTo>
                <a:close/>
                <a:moveTo>
                  <a:pt x="7699385" y="1264834"/>
                </a:moveTo>
                <a:cubicBezTo>
                  <a:pt x="7778732" y="1264834"/>
                  <a:pt x="7843498" y="1289974"/>
                  <a:pt x="7893681" y="1340253"/>
                </a:cubicBezTo>
                <a:cubicBezTo>
                  <a:pt x="7944544" y="1390533"/>
                  <a:pt x="7969976" y="1453722"/>
                  <a:pt x="7969976" y="1529820"/>
                </a:cubicBezTo>
                <a:cubicBezTo>
                  <a:pt x="7969976" y="1613392"/>
                  <a:pt x="7944900" y="1678619"/>
                  <a:pt x="7894748" y="1725501"/>
                </a:cubicBezTo>
                <a:cubicBezTo>
                  <a:pt x="7844586" y="1771704"/>
                  <a:pt x="7786970" y="1794805"/>
                  <a:pt x="7721902" y="1794805"/>
                </a:cubicBezTo>
                <a:cubicBezTo>
                  <a:pt x="7684628" y="1794805"/>
                  <a:pt x="7651418" y="1787331"/>
                  <a:pt x="7622270" y="1772384"/>
                </a:cubicBezTo>
                <a:cubicBezTo>
                  <a:pt x="7593123" y="1757436"/>
                  <a:pt x="7570417" y="1737052"/>
                  <a:pt x="7554152" y="1711233"/>
                </a:cubicBezTo>
                <a:lnTo>
                  <a:pt x="7552114" y="1711233"/>
                </a:lnTo>
                <a:lnTo>
                  <a:pt x="7552114" y="1996602"/>
                </a:lnTo>
                <a:lnTo>
                  <a:pt x="7430832" y="1996602"/>
                </a:lnTo>
                <a:lnTo>
                  <a:pt x="7430832" y="1533897"/>
                </a:lnTo>
                <a:cubicBezTo>
                  <a:pt x="7430832" y="1453042"/>
                  <a:pt x="7455585" y="1388155"/>
                  <a:pt x="7505089" y="1339234"/>
                </a:cubicBezTo>
                <a:cubicBezTo>
                  <a:pt x="7554594" y="1289634"/>
                  <a:pt x="7619358" y="1264834"/>
                  <a:pt x="7699385" y="1264834"/>
                </a:cubicBezTo>
                <a:close/>
                <a:moveTo>
                  <a:pt x="6833824" y="1264834"/>
                </a:moveTo>
                <a:cubicBezTo>
                  <a:pt x="6914000" y="1264834"/>
                  <a:pt x="6978886" y="1289634"/>
                  <a:pt x="7028487" y="1339234"/>
                </a:cubicBezTo>
                <a:cubicBezTo>
                  <a:pt x="7078087" y="1388155"/>
                  <a:pt x="7102886" y="1453042"/>
                  <a:pt x="7102886" y="1533897"/>
                </a:cubicBezTo>
                <a:lnTo>
                  <a:pt x="7102886" y="1781556"/>
                </a:lnTo>
                <a:lnTo>
                  <a:pt x="6991797" y="1781556"/>
                </a:lnTo>
                <a:lnTo>
                  <a:pt x="6991797" y="1687792"/>
                </a:lnTo>
                <a:lnTo>
                  <a:pt x="6989758" y="1687792"/>
                </a:lnTo>
                <a:cubicBezTo>
                  <a:pt x="6975490" y="1720406"/>
                  <a:pt x="6952898" y="1746395"/>
                  <a:pt x="6921983" y="1765759"/>
                </a:cubicBezTo>
                <a:cubicBezTo>
                  <a:pt x="6891068" y="1785123"/>
                  <a:pt x="6854208" y="1794805"/>
                  <a:pt x="6811402" y="1794805"/>
                </a:cubicBezTo>
                <a:cubicBezTo>
                  <a:pt x="6745496" y="1794805"/>
                  <a:pt x="6687402" y="1771704"/>
                  <a:pt x="6637124" y="1725501"/>
                </a:cubicBezTo>
                <a:cubicBezTo>
                  <a:pt x="6587524" y="1678619"/>
                  <a:pt x="6562724" y="1613392"/>
                  <a:pt x="6562724" y="1529820"/>
                </a:cubicBezTo>
                <a:cubicBezTo>
                  <a:pt x="6562724" y="1453722"/>
                  <a:pt x="6587864" y="1390533"/>
                  <a:pt x="6638143" y="1340253"/>
                </a:cubicBezTo>
                <a:cubicBezTo>
                  <a:pt x="6689781" y="1289974"/>
                  <a:pt x="6755008" y="1264834"/>
                  <a:pt x="6833824" y="1264834"/>
                </a:cubicBezTo>
                <a:close/>
                <a:moveTo>
                  <a:pt x="2861900" y="1264834"/>
                </a:moveTo>
                <a:cubicBezTo>
                  <a:pt x="2942075" y="1264834"/>
                  <a:pt x="3006963" y="1289634"/>
                  <a:pt x="3056562" y="1339234"/>
                </a:cubicBezTo>
                <a:cubicBezTo>
                  <a:pt x="3106163" y="1388155"/>
                  <a:pt x="3130962" y="1453042"/>
                  <a:pt x="3130962" y="1533897"/>
                </a:cubicBezTo>
                <a:lnTo>
                  <a:pt x="3130962" y="1741808"/>
                </a:lnTo>
                <a:cubicBezTo>
                  <a:pt x="3130962" y="1832855"/>
                  <a:pt x="3106157" y="1900120"/>
                  <a:pt x="3056547" y="1943605"/>
                </a:cubicBezTo>
                <a:cubicBezTo>
                  <a:pt x="3006925" y="1987769"/>
                  <a:pt x="2942696" y="2009851"/>
                  <a:pt x="2863860" y="2009851"/>
                </a:cubicBezTo>
                <a:cubicBezTo>
                  <a:pt x="2797942" y="2009851"/>
                  <a:pt x="2742723" y="1995413"/>
                  <a:pt x="2698203" y="1966536"/>
                </a:cubicBezTo>
                <a:cubicBezTo>
                  <a:pt x="2653683" y="1937660"/>
                  <a:pt x="2623610" y="1894345"/>
                  <a:pt x="2607983" y="1836592"/>
                </a:cubicBezTo>
                <a:lnTo>
                  <a:pt x="2730331" y="1836592"/>
                </a:lnTo>
                <a:cubicBezTo>
                  <a:pt x="2749356" y="1882115"/>
                  <a:pt x="2793876" y="1904876"/>
                  <a:pt x="2863891" y="1904876"/>
                </a:cubicBezTo>
                <a:cubicBezTo>
                  <a:pt x="2961083" y="1904876"/>
                  <a:pt x="3009681" y="1851879"/>
                  <a:pt x="3009681" y="1745885"/>
                </a:cubicBezTo>
                <a:lnTo>
                  <a:pt x="3009681" y="1705118"/>
                </a:lnTo>
                <a:lnTo>
                  <a:pt x="3007643" y="1705118"/>
                </a:lnTo>
                <a:cubicBezTo>
                  <a:pt x="2972990" y="1760833"/>
                  <a:pt x="2916936" y="1788690"/>
                  <a:pt x="2839478" y="1788690"/>
                </a:cubicBezTo>
                <a:cubicBezTo>
                  <a:pt x="2798033" y="1788690"/>
                  <a:pt x="2758624" y="1779858"/>
                  <a:pt x="2721255" y="1762192"/>
                </a:cubicBezTo>
                <a:cubicBezTo>
                  <a:pt x="2702910" y="1753359"/>
                  <a:pt x="2685753" y="1741638"/>
                  <a:pt x="2669786" y="1727030"/>
                </a:cubicBezTo>
                <a:cubicBezTo>
                  <a:pt x="2653819" y="1712422"/>
                  <a:pt x="2640060" y="1695096"/>
                  <a:pt x="2628510" y="1675052"/>
                </a:cubicBezTo>
                <a:cubicBezTo>
                  <a:pt x="2616958" y="1655009"/>
                  <a:pt x="2607785" y="1632926"/>
                  <a:pt x="2600991" y="1608806"/>
                </a:cubicBezTo>
                <a:cubicBezTo>
                  <a:pt x="2594196" y="1584686"/>
                  <a:pt x="2590799" y="1558357"/>
                  <a:pt x="2590799" y="1529820"/>
                </a:cubicBezTo>
                <a:cubicBezTo>
                  <a:pt x="2590799" y="1453722"/>
                  <a:pt x="2615940" y="1390533"/>
                  <a:pt x="2666219" y="1340253"/>
                </a:cubicBezTo>
                <a:cubicBezTo>
                  <a:pt x="2717856" y="1289974"/>
                  <a:pt x="2783084" y="1264834"/>
                  <a:pt x="2861900" y="1264834"/>
                </a:cubicBezTo>
                <a:close/>
                <a:moveTo>
                  <a:pt x="2269312" y="1264834"/>
                </a:moveTo>
                <a:cubicBezTo>
                  <a:pt x="2345410" y="1264834"/>
                  <a:pt x="2405882" y="1286407"/>
                  <a:pt x="2450724" y="1329552"/>
                </a:cubicBezTo>
                <a:cubicBezTo>
                  <a:pt x="2495569" y="1372697"/>
                  <a:pt x="2517990" y="1436056"/>
                  <a:pt x="2517990" y="1519628"/>
                </a:cubicBezTo>
                <a:lnTo>
                  <a:pt x="2517990" y="1781556"/>
                </a:lnTo>
                <a:lnTo>
                  <a:pt x="2396709" y="1781556"/>
                </a:lnTo>
                <a:lnTo>
                  <a:pt x="2396709" y="1519628"/>
                </a:lnTo>
                <a:cubicBezTo>
                  <a:pt x="2396709" y="1472746"/>
                  <a:pt x="2385329" y="1437415"/>
                  <a:pt x="2362566" y="1413634"/>
                </a:cubicBezTo>
                <a:cubicBezTo>
                  <a:pt x="2339805" y="1389853"/>
                  <a:pt x="2308720" y="1377963"/>
                  <a:pt x="2269312" y="1377963"/>
                </a:cubicBezTo>
                <a:cubicBezTo>
                  <a:pt x="2229904" y="1377963"/>
                  <a:pt x="2198819" y="1389853"/>
                  <a:pt x="2176057" y="1413634"/>
                </a:cubicBezTo>
                <a:cubicBezTo>
                  <a:pt x="2153296" y="1437415"/>
                  <a:pt x="2141916" y="1472746"/>
                  <a:pt x="2141916" y="1519628"/>
                </a:cubicBezTo>
                <a:lnTo>
                  <a:pt x="2141916" y="1781556"/>
                </a:lnTo>
                <a:lnTo>
                  <a:pt x="2020634" y="1781556"/>
                </a:lnTo>
                <a:lnTo>
                  <a:pt x="2020634" y="1519628"/>
                </a:lnTo>
                <a:cubicBezTo>
                  <a:pt x="2020634" y="1437415"/>
                  <a:pt x="2043055" y="1374396"/>
                  <a:pt x="2087899" y="1330571"/>
                </a:cubicBezTo>
                <a:cubicBezTo>
                  <a:pt x="2132742" y="1286747"/>
                  <a:pt x="2193214" y="1264834"/>
                  <a:pt x="2269312" y="1264834"/>
                </a:cubicBezTo>
                <a:close/>
                <a:moveTo>
                  <a:pt x="1440637" y="1264834"/>
                </a:moveTo>
                <a:cubicBezTo>
                  <a:pt x="1516736" y="1264834"/>
                  <a:pt x="1577207" y="1286407"/>
                  <a:pt x="1622050" y="1329552"/>
                </a:cubicBezTo>
                <a:cubicBezTo>
                  <a:pt x="1666894" y="1372697"/>
                  <a:pt x="1689316" y="1436056"/>
                  <a:pt x="1689316" y="1519628"/>
                </a:cubicBezTo>
                <a:lnTo>
                  <a:pt x="1689316" y="1781556"/>
                </a:lnTo>
                <a:lnTo>
                  <a:pt x="1568034" y="1781556"/>
                </a:lnTo>
                <a:lnTo>
                  <a:pt x="1568034" y="1519628"/>
                </a:lnTo>
                <a:cubicBezTo>
                  <a:pt x="1568034" y="1472746"/>
                  <a:pt x="1556653" y="1437415"/>
                  <a:pt x="1533892" y="1413634"/>
                </a:cubicBezTo>
                <a:cubicBezTo>
                  <a:pt x="1511130" y="1389853"/>
                  <a:pt x="1480045" y="1377963"/>
                  <a:pt x="1440637" y="1377963"/>
                </a:cubicBezTo>
                <a:cubicBezTo>
                  <a:pt x="1401229" y="1377963"/>
                  <a:pt x="1370144" y="1389853"/>
                  <a:pt x="1347382" y="1413634"/>
                </a:cubicBezTo>
                <a:cubicBezTo>
                  <a:pt x="1324621" y="1437415"/>
                  <a:pt x="1313240" y="1472746"/>
                  <a:pt x="1313240" y="1519628"/>
                </a:cubicBezTo>
                <a:lnTo>
                  <a:pt x="1313240" y="1781556"/>
                </a:lnTo>
                <a:lnTo>
                  <a:pt x="1191958" y="1781556"/>
                </a:lnTo>
                <a:lnTo>
                  <a:pt x="1191958" y="1519628"/>
                </a:lnTo>
                <a:cubicBezTo>
                  <a:pt x="1191958" y="1437415"/>
                  <a:pt x="1214380" y="1374396"/>
                  <a:pt x="1259224" y="1330571"/>
                </a:cubicBezTo>
                <a:cubicBezTo>
                  <a:pt x="1304067" y="1286747"/>
                  <a:pt x="1364539" y="1264834"/>
                  <a:pt x="1440637" y="1264834"/>
                </a:cubicBezTo>
                <a:close/>
                <a:moveTo>
                  <a:pt x="852125" y="1264834"/>
                </a:moveTo>
                <a:cubicBezTo>
                  <a:pt x="931621" y="1264834"/>
                  <a:pt x="996509" y="1289974"/>
                  <a:pt x="1046788" y="1340253"/>
                </a:cubicBezTo>
                <a:cubicBezTo>
                  <a:pt x="1097747" y="1390533"/>
                  <a:pt x="1123226" y="1453722"/>
                  <a:pt x="1123226" y="1529820"/>
                </a:cubicBezTo>
                <a:cubicBezTo>
                  <a:pt x="1123226" y="1607277"/>
                  <a:pt x="1097747" y="1670806"/>
                  <a:pt x="1046788" y="1720406"/>
                </a:cubicBezTo>
                <a:cubicBezTo>
                  <a:pt x="997188" y="1770005"/>
                  <a:pt x="932301" y="1794805"/>
                  <a:pt x="852125" y="1794805"/>
                </a:cubicBezTo>
                <a:cubicBezTo>
                  <a:pt x="771950" y="1794805"/>
                  <a:pt x="706723" y="1770005"/>
                  <a:pt x="656444" y="1720406"/>
                </a:cubicBezTo>
                <a:cubicBezTo>
                  <a:pt x="606165" y="1670126"/>
                  <a:pt x="581025" y="1606598"/>
                  <a:pt x="581025" y="1529820"/>
                </a:cubicBezTo>
                <a:cubicBezTo>
                  <a:pt x="581025" y="1453722"/>
                  <a:pt x="606165" y="1390533"/>
                  <a:pt x="656444" y="1340253"/>
                </a:cubicBezTo>
                <a:cubicBezTo>
                  <a:pt x="708082" y="1289974"/>
                  <a:pt x="773309" y="1264834"/>
                  <a:pt x="852125" y="1264834"/>
                </a:cubicBezTo>
                <a:close/>
                <a:moveTo>
                  <a:pt x="270081" y="1264834"/>
                </a:moveTo>
                <a:cubicBezTo>
                  <a:pt x="338026" y="1264834"/>
                  <a:pt x="395100" y="1283519"/>
                  <a:pt x="441303" y="1320889"/>
                </a:cubicBezTo>
                <a:cubicBezTo>
                  <a:pt x="488864" y="1356900"/>
                  <a:pt x="518760" y="1405481"/>
                  <a:pt x="530990" y="1466631"/>
                </a:cubicBezTo>
                <a:lnTo>
                  <a:pt x="408689" y="1466631"/>
                </a:lnTo>
                <a:cubicBezTo>
                  <a:pt x="397818" y="1439453"/>
                  <a:pt x="380152" y="1417881"/>
                  <a:pt x="355692" y="1401914"/>
                </a:cubicBezTo>
                <a:cubicBezTo>
                  <a:pt x="331231" y="1385946"/>
                  <a:pt x="302695" y="1377963"/>
                  <a:pt x="270081" y="1377963"/>
                </a:cubicBezTo>
                <a:cubicBezTo>
                  <a:pt x="247659" y="1377963"/>
                  <a:pt x="227446" y="1381700"/>
                  <a:pt x="209440" y="1389174"/>
                </a:cubicBezTo>
                <a:cubicBezTo>
                  <a:pt x="191435" y="1396648"/>
                  <a:pt x="175808" y="1407009"/>
                  <a:pt x="162558" y="1420259"/>
                </a:cubicBezTo>
                <a:cubicBezTo>
                  <a:pt x="149309" y="1433508"/>
                  <a:pt x="139117" y="1449475"/>
                  <a:pt x="131983" y="1468160"/>
                </a:cubicBezTo>
                <a:cubicBezTo>
                  <a:pt x="124849" y="1486845"/>
                  <a:pt x="121282" y="1507398"/>
                  <a:pt x="121282" y="1529820"/>
                </a:cubicBezTo>
                <a:cubicBezTo>
                  <a:pt x="121282" y="1552242"/>
                  <a:pt x="124849" y="1572795"/>
                  <a:pt x="131983" y="1591480"/>
                </a:cubicBezTo>
                <a:cubicBezTo>
                  <a:pt x="139117" y="1610165"/>
                  <a:pt x="149309" y="1626132"/>
                  <a:pt x="162558" y="1639381"/>
                </a:cubicBezTo>
                <a:cubicBezTo>
                  <a:pt x="175808" y="1652631"/>
                  <a:pt x="191435" y="1662992"/>
                  <a:pt x="209440" y="1670466"/>
                </a:cubicBezTo>
                <a:cubicBezTo>
                  <a:pt x="227446" y="1677940"/>
                  <a:pt x="247659" y="1681677"/>
                  <a:pt x="270081" y="1681677"/>
                </a:cubicBezTo>
                <a:cubicBezTo>
                  <a:pt x="302695" y="1681677"/>
                  <a:pt x="331231" y="1673693"/>
                  <a:pt x="355692" y="1657726"/>
                </a:cubicBezTo>
                <a:cubicBezTo>
                  <a:pt x="380152" y="1641759"/>
                  <a:pt x="397818" y="1620187"/>
                  <a:pt x="408689" y="1593009"/>
                </a:cubicBezTo>
                <a:lnTo>
                  <a:pt x="530990" y="1593009"/>
                </a:lnTo>
                <a:cubicBezTo>
                  <a:pt x="518760" y="1653480"/>
                  <a:pt x="488864" y="1702400"/>
                  <a:pt x="441303" y="1739770"/>
                </a:cubicBezTo>
                <a:cubicBezTo>
                  <a:pt x="394421" y="1776460"/>
                  <a:pt x="337347" y="1794805"/>
                  <a:pt x="270081" y="1794805"/>
                </a:cubicBezTo>
                <a:cubicBezTo>
                  <a:pt x="189906" y="1794805"/>
                  <a:pt x="124812" y="1770005"/>
                  <a:pt x="74798" y="1720406"/>
                </a:cubicBezTo>
                <a:cubicBezTo>
                  <a:pt x="24933" y="1670126"/>
                  <a:pt x="0" y="1606598"/>
                  <a:pt x="0" y="1529820"/>
                </a:cubicBezTo>
                <a:cubicBezTo>
                  <a:pt x="0" y="1453722"/>
                  <a:pt x="24933" y="1390533"/>
                  <a:pt x="74798" y="1340253"/>
                </a:cubicBezTo>
                <a:cubicBezTo>
                  <a:pt x="126171" y="1289974"/>
                  <a:pt x="191265" y="1264834"/>
                  <a:pt x="270081" y="1264834"/>
                </a:cubicBezTo>
                <a:close/>
                <a:moveTo>
                  <a:pt x="9655034" y="1207761"/>
                </a:moveTo>
                <a:lnTo>
                  <a:pt x="9752875" y="1207761"/>
                </a:lnTo>
                <a:cubicBezTo>
                  <a:pt x="9756272" y="1251925"/>
                  <a:pt x="9745401" y="1290314"/>
                  <a:pt x="9720262" y="1322927"/>
                </a:cubicBezTo>
                <a:cubicBezTo>
                  <a:pt x="9710069" y="1335837"/>
                  <a:pt x="9699539" y="1345689"/>
                  <a:pt x="9688667" y="1352484"/>
                </a:cubicBezTo>
                <a:cubicBezTo>
                  <a:pt x="9731472" y="1400725"/>
                  <a:pt x="9752875" y="1459837"/>
                  <a:pt x="9752875" y="1529820"/>
                </a:cubicBezTo>
                <a:cubicBezTo>
                  <a:pt x="9752875" y="1607277"/>
                  <a:pt x="9727395" y="1670806"/>
                  <a:pt x="9676436" y="1720406"/>
                </a:cubicBezTo>
                <a:cubicBezTo>
                  <a:pt x="9626837" y="1770005"/>
                  <a:pt x="9561949" y="1794805"/>
                  <a:pt x="9481774" y="1794805"/>
                </a:cubicBezTo>
                <a:cubicBezTo>
                  <a:pt x="9401600" y="1794805"/>
                  <a:pt x="9336372" y="1770005"/>
                  <a:pt x="9286092" y="1720406"/>
                </a:cubicBezTo>
                <a:cubicBezTo>
                  <a:pt x="9235813" y="1670126"/>
                  <a:pt x="9210674" y="1606598"/>
                  <a:pt x="9210674" y="1529820"/>
                </a:cubicBezTo>
                <a:cubicBezTo>
                  <a:pt x="9210674" y="1453722"/>
                  <a:pt x="9235813" y="1390533"/>
                  <a:pt x="9286092" y="1340253"/>
                </a:cubicBezTo>
                <a:cubicBezTo>
                  <a:pt x="9337731" y="1289974"/>
                  <a:pt x="9402958" y="1264834"/>
                  <a:pt x="9481774" y="1264834"/>
                </a:cubicBezTo>
                <a:cubicBezTo>
                  <a:pt x="9521183" y="1264834"/>
                  <a:pt x="9556854" y="1270950"/>
                  <a:pt x="9588788" y="1283180"/>
                </a:cubicBezTo>
                <a:cubicBezTo>
                  <a:pt x="9634311" y="1283859"/>
                  <a:pt x="9656394" y="1258719"/>
                  <a:pt x="9655034" y="1207761"/>
                </a:cubicBezTo>
                <a:close/>
                <a:moveTo>
                  <a:pt x="5302110" y="1207761"/>
                </a:moveTo>
                <a:lnTo>
                  <a:pt x="5399950" y="1207761"/>
                </a:lnTo>
                <a:cubicBezTo>
                  <a:pt x="5403348" y="1251925"/>
                  <a:pt x="5392477" y="1290314"/>
                  <a:pt x="5367336" y="1322927"/>
                </a:cubicBezTo>
                <a:cubicBezTo>
                  <a:pt x="5357145" y="1335837"/>
                  <a:pt x="5346614" y="1345689"/>
                  <a:pt x="5335742" y="1352484"/>
                </a:cubicBezTo>
                <a:cubicBezTo>
                  <a:pt x="5378547" y="1400725"/>
                  <a:pt x="5399950" y="1459837"/>
                  <a:pt x="5399950" y="1529820"/>
                </a:cubicBezTo>
                <a:cubicBezTo>
                  <a:pt x="5399950" y="1607277"/>
                  <a:pt x="5374471" y="1670806"/>
                  <a:pt x="5323512" y="1720406"/>
                </a:cubicBezTo>
                <a:cubicBezTo>
                  <a:pt x="5273912" y="1770005"/>
                  <a:pt x="5209025" y="1794805"/>
                  <a:pt x="5128850" y="1794805"/>
                </a:cubicBezTo>
                <a:cubicBezTo>
                  <a:pt x="5048674" y="1794805"/>
                  <a:pt x="4983448" y="1770005"/>
                  <a:pt x="4933168" y="1720406"/>
                </a:cubicBezTo>
                <a:cubicBezTo>
                  <a:pt x="4882890" y="1670126"/>
                  <a:pt x="4857749" y="1606598"/>
                  <a:pt x="4857749" y="1529820"/>
                </a:cubicBezTo>
                <a:cubicBezTo>
                  <a:pt x="4857749" y="1453722"/>
                  <a:pt x="4882890" y="1390533"/>
                  <a:pt x="4933168" y="1340253"/>
                </a:cubicBezTo>
                <a:cubicBezTo>
                  <a:pt x="4984807" y="1289974"/>
                  <a:pt x="5050034" y="1264834"/>
                  <a:pt x="5128850" y="1264834"/>
                </a:cubicBezTo>
                <a:cubicBezTo>
                  <a:pt x="5168258" y="1264834"/>
                  <a:pt x="5203929" y="1270950"/>
                  <a:pt x="5235863" y="1283180"/>
                </a:cubicBezTo>
                <a:cubicBezTo>
                  <a:pt x="5281386" y="1283859"/>
                  <a:pt x="5303468" y="1258719"/>
                  <a:pt x="5302110" y="1207761"/>
                </a:cubicBezTo>
                <a:close/>
                <a:moveTo>
                  <a:pt x="4235310" y="1207761"/>
                </a:moveTo>
                <a:lnTo>
                  <a:pt x="4333150" y="1207761"/>
                </a:lnTo>
                <a:cubicBezTo>
                  <a:pt x="4336548" y="1251925"/>
                  <a:pt x="4325677" y="1290314"/>
                  <a:pt x="4300537" y="1322927"/>
                </a:cubicBezTo>
                <a:cubicBezTo>
                  <a:pt x="4290345" y="1335837"/>
                  <a:pt x="4279814" y="1345689"/>
                  <a:pt x="4268943" y="1352484"/>
                </a:cubicBezTo>
                <a:cubicBezTo>
                  <a:pt x="4311748" y="1400725"/>
                  <a:pt x="4333150" y="1459837"/>
                  <a:pt x="4333150" y="1529820"/>
                </a:cubicBezTo>
                <a:cubicBezTo>
                  <a:pt x="4333150" y="1607277"/>
                  <a:pt x="4307671" y="1670806"/>
                  <a:pt x="4256713" y="1720406"/>
                </a:cubicBezTo>
                <a:cubicBezTo>
                  <a:pt x="4207114" y="1770005"/>
                  <a:pt x="4142226" y="1794805"/>
                  <a:pt x="4062051" y="1794805"/>
                </a:cubicBezTo>
                <a:cubicBezTo>
                  <a:pt x="3981875" y="1794805"/>
                  <a:pt x="3916648" y="1770005"/>
                  <a:pt x="3866368" y="1720406"/>
                </a:cubicBezTo>
                <a:cubicBezTo>
                  <a:pt x="3816090" y="1670126"/>
                  <a:pt x="3790950" y="1606598"/>
                  <a:pt x="3790950" y="1529820"/>
                </a:cubicBezTo>
                <a:cubicBezTo>
                  <a:pt x="3790950" y="1453722"/>
                  <a:pt x="3816090" y="1390533"/>
                  <a:pt x="3866368" y="1340253"/>
                </a:cubicBezTo>
                <a:cubicBezTo>
                  <a:pt x="3918007" y="1289974"/>
                  <a:pt x="3983234" y="1264834"/>
                  <a:pt x="4062051" y="1264834"/>
                </a:cubicBezTo>
                <a:cubicBezTo>
                  <a:pt x="4101458" y="1264834"/>
                  <a:pt x="4137129" y="1270950"/>
                  <a:pt x="4169064" y="1283180"/>
                </a:cubicBezTo>
                <a:cubicBezTo>
                  <a:pt x="4214587" y="1283859"/>
                  <a:pt x="4236669" y="1258719"/>
                  <a:pt x="4235310" y="1207761"/>
                </a:cubicBezTo>
                <a:close/>
                <a:moveTo>
                  <a:pt x="9187805" y="1206741"/>
                </a:moveTo>
                <a:lnTo>
                  <a:pt x="9285646" y="1206741"/>
                </a:lnTo>
                <a:cubicBezTo>
                  <a:pt x="9289043" y="1250906"/>
                  <a:pt x="9278171" y="1289295"/>
                  <a:pt x="9253032" y="1321908"/>
                </a:cubicBezTo>
                <a:cubicBezTo>
                  <a:pt x="9228572" y="1355201"/>
                  <a:pt x="9193240" y="1371848"/>
                  <a:pt x="9147038" y="1371848"/>
                </a:cubicBezTo>
                <a:lnTo>
                  <a:pt x="9137865" y="1371848"/>
                </a:lnTo>
                <a:lnTo>
                  <a:pt x="9137865" y="1540012"/>
                </a:lnTo>
                <a:cubicBezTo>
                  <a:pt x="9137865" y="1622225"/>
                  <a:pt x="9115443" y="1685244"/>
                  <a:pt x="9070600" y="1729069"/>
                </a:cubicBezTo>
                <a:cubicBezTo>
                  <a:pt x="9025756" y="1772893"/>
                  <a:pt x="8965285" y="1794805"/>
                  <a:pt x="8889187" y="1794805"/>
                </a:cubicBezTo>
                <a:cubicBezTo>
                  <a:pt x="8812408" y="1794805"/>
                  <a:pt x="8751937" y="1773063"/>
                  <a:pt x="8707774" y="1729578"/>
                </a:cubicBezTo>
                <a:cubicBezTo>
                  <a:pt x="8662930" y="1686093"/>
                  <a:pt x="8640508" y="1622905"/>
                  <a:pt x="8640508" y="1540012"/>
                </a:cubicBezTo>
                <a:lnTo>
                  <a:pt x="8640508" y="1278084"/>
                </a:lnTo>
                <a:lnTo>
                  <a:pt x="8761790" y="1278084"/>
                </a:lnTo>
                <a:lnTo>
                  <a:pt x="8761790" y="1540012"/>
                </a:lnTo>
                <a:cubicBezTo>
                  <a:pt x="8761790" y="1586894"/>
                  <a:pt x="8773170" y="1622225"/>
                  <a:pt x="8795932" y="1646006"/>
                </a:cubicBezTo>
                <a:cubicBezTo>
                  <a:pt x="8818694" y="1669787"/>
                  <a:pt x="8849778" y="1681677"/>
                  <a:pt x="8889187" y="1681677"/>
                </a:cubicBezTo>
                <a:cubicBezTo>
                  <a:pt x="8928594" y="1681677"/>
                  <a:pt x="8959679" y="1669787"/>
                  <a:pt x="8982441" y="1646006"/>
                </a:cubicBezTo>
                <a:cubicBezTo>
                  <a:pt x="9005202" y="1622225"/>
                  <a:pt x="9016584" y="1586894"/>
                  <a:pt x="9016584" y="1540012"/>
                </a:cubicBezTo>
                <a:lnTo>
                  <a:pt x="9016584" y="1278084"/>
                </a:lnTo>
                <a:lnTo>
                  <a:pt x="9137865" y="1278084"/>
                </a:lnTo>
                <a:cubicBezTo>
                  <a:pt x="9171838" y="1278084"/>
                  <a:pt x="9188484" y="1254303"/>
                  <a:pt x="9187805" y="1206741"/>
                </a:cubicBezTo>
                <a:close/>
                <a:moveTo>
                  <a:pt x="3768080" y="1206741"/>
                </a:moveTo>
                <a:lnTo>
                  <a:pt x="3865920" y="1206741"/>
                </a:lnTo>
                <a:cubicBezTo>
                  <a:pt x="3869318" y="1250906"/>
                  <a:pt x="3858447" y="1289295"/>
                  <a:pt x="3833307" y="1321908"/>
                </a:cubicBezTo>
                <a:cubicBezTo>
                  <a:pt x="3808848" y="1355201"/>
                  <a:pt x="3773515" y="1371848"/>
                  <a:pt x="3727313" y="1371848"/>
                </a:cubicBezTo>
                <a:lnTo>
                  <a:pt x="3718141" y="1371848"/>
                </a:lnTo>
                <a:lnTo>
                  <a:pt x="3718141" y="1540012"/>
                </a:lnTo>
                <a:cubicBezTo>
                  <a:pt x="3718141" y="1622225"/>
                  <a:pt x="3695719" y="1685244"/>
                  <a:pt x="3650875" y="1729069"/>
                </a:cubicBezTo>
                <a:cubicBezTo>
                  <a:pt x="3606032" y="1772893"/>
                  <a:pt x="3545560" y="1794805"/>
                  <a:pt x="3469462" y="1794805"/>
                </a:cubicBezTo>
                <a:cubicBezTo>
                  <a:pt x="3392683" y="1794805"/>
                  <a:pt x="3332213" y="1773063"/>
                  <a:pt x="3288048" y="1729578"/>
                </a:cubicBezTo>
                <a:cubicBezTo>
                  <a:pt x="3243206" y="1686093"/>
                  <a:pt x="3220783" y="1622905"/>
                  <a:pt x="3220783" y="1540012"/>
                </a:cubicBezTo>
                <a:lnTo>
                  <a:pt x="3220783" y="1278084"/>
                </a:lnTo>
                <a:lnTo>
                  <a:pt x="3342066" y="1278084"/>
                </a:lnTo>
                <a:lnTo>
                  <a:pt x="3342066" y="1540012"/>
                </a:lnTo>
                <a:cubicBezTo>
                  <a:pt x="3342066" y="1586894"/>
                  <a:pt x="3353446" y="1622225"/>
                  <a:pt x="3376208" y="1646006"/>
                </a:cubicBezTo>
                <a:cubicBezTo>
                  <a:pt x="3398969" y="1669787"/>
                  <a:pt x="3430053" y="1681677"/>
                  <a:pt x="3469462" y="1681677"/>
                </a:cubicBezTo>
                <a:cubicBezTo>
                  <a:pt x="3508869" y="1681677"/>
                  <a:pt x="3539954" y="1669787"/>
                  <a:pt x="3562717" y="1646006"/>
                </a:cubicBezTo>
                <a:cubicBezTo>
                  <a:pt x="3585478" y="1622225"/>
                  <a:pt x="3596859" y="1586894"/>
                  <a:pt x="3596859" y="1540012"/>
                </a:cubicBezTo>
                <a:lnTo>
                  <a:pt x="3596859" y="1278084"/>
                </a:lnTo>
                <a:lnTo>
                  <a:pt x="3718141" y="1278084"/>
                </a:lnTo>
                <a:cubicBezTo>
                  <a:pt x="3752113" y="1278084"/>
                  <a:pt x="3768759" y="1254303"/>
                  <a:pt x="3768080" y="1206741"/>
                </a:cubicBezTo>
                <a:close/>
                <a:moveTo>
                  <a:pt x="8056739" y="1057942"/>
                </a:moveTo>
                <a:lnTo>
                  <a:pt x="8178021" y="1057942"/>
                </a:lnTo>
                <a:lnTo>
                  <a:pt x="8178021" y="1345349"/>
                </a:lnTo>
                <a:lnTo>
                  <a:pt x="8180059" y="1345349"/>
                </a:lnTo>
                <a:cubicBezTo>
                  <a:pt x="8212673" y="1291673"/>
                  <a:pt x="8261933" y="1264834"/>
                  <a:pt x="8327840" y="1264834"/>
                </a:cubicBezTo>
                <a:cubicBezTo>
                  <a:pt x="8391029" y="1264834"/>
                  <a:pt x="8444705" y="1286237"/>
                  <a:pt x="8488870" y="1329043"/>
                </a:cubicBezTo>
                <a:cubicBezTo>
                  <a:pt x="8532354" y="1371848"/>
                  <a:pt x="8554097" y="1435376"/>
                  <a:pt x="8554097" y="1519628"/>
                </a:cubicBezTo>
                <a:lnTo>
                  <a:pt x="8554097" y="1781556"/>
                </a:lnTo>
                <a:lnTo>
                  <a:pt x="8432815" y="1781556"/>
                </a:lnTo>
                <a:lnTo>
                  <a:pt x="8432815" y="1519628"/>
                </a:lnTo>
                <a:cubicBezTo>
                  <a:pt x="8432815" y="1472746"/>
                  <a:pt x="8421434" y="1437415"/>
                  <a:pt x="8398673" y="1413634"/>
                </a:cubicBezTo>
                <a:cubicBezTo>
                  <a:pt x="8375911" y="1389853"/>
                  <a:pt x="8344826" y="1377963"/>
                  <a:pt x="8305418" y="1377963"/>
                </a:cubicBezTo>
                <a:cubicBezTo>
                  <a:pt x="8266689" y="1377963"/>
                  <a:pt x="8235774" y="1390193"/>
                  <a:pt x="8212673" y="1414653"/>
                </a:cubicBezTo>
                <a:cubicBezTo>
                  <a:pt x="8189571" y="1439113"/>
                  <a:pt x="8178021" y="1474105"/>
                  <a:pt x="8178021" y="1519628"/>
                </a:cubicBezTo>
                <a:lnTo>
                  <a:pt x="8178021" y="1781556"/>
                </a:lnTo>
                <a:lnTo>
                  <a:pt x="8056739" y="1781556"/>
                </a:lnTo>
                <a:close/>
                <a:moveTo>
                  <a:pt x="6124355" y="1057942"/>
                </a:moveTo>
                <a:lnTo>
                  <a:pt x="6245636" y="1057942"/>
                </a:lnTo>
                <a:lnTo>
                  <a:pt x="6245636" y="1143553"/>
                </a:lnTo>
                <a:lnTo>
                  <a:pt x="6295576" y="1143553"/>
                </a:lnTo>
                <a:lnTo>
                  <a:pt x="6295576" y="1233240"/>
                </a:lnTo>
                <a:lnTo>
                  <a:pt x="6245636" y="1233240"/>
                </a:lnTo>
                <a:lnTo>
                  <a:pt x="6245636" y="1525743"/>
                </a:lnTo>
                <a:cubicBezTo>
                  <a:pt x="6245636" y="1606598"/>
                  <a:pt x="6220836" y="1671825"/>
                  <a:pt x="6171237" y="1721425"/>
                </a:cubicBezTo>
                <a:cubicBezTo>
                  <a:pt x="6120958" y="1770345"/>
                  <a:pt x="6056070" y="1794805"/>
                  <a:pt x="5976575" y="1794805"/>
                </a:cubicBezTo>
                <a:cubicBezTo>
                  <a:pt x="5896400" y="1794805"/>
                  <a:pt x="5831173" y="1770005"/>
                  <a:pt x="5780893" y="1720406"/>
                </a:cubicBezTo>
                <a:cubicBezTo>
                  <a:pt x="5730614" y="1670126"/>
                  <a:pt x="5705474" y="1606598"/>
                  <a:pt x="5705474" y="1529820"/>
                </a:cubicBezTo>
                <a:cubicBezTo>
                  <a:pt x="5705474" y="1445568"/>
                  <a:pt x="5730274" y="1380681"/>
                  <a:pt x="5779874" y="1335158"/>
                </a:cubicBezTo>
                <a:cubicBezTo>
                  <a:pt x="5829474" y="1288276"/>
                  <a:pt x="5887567" y="1264834"/>
                  <a:pt x="5954153" y="1264834"/>
                </a:cubicBezTo>
                <a:cubicBezTo>
                  <a:pt x="5991523" y="1264834"/>
                  <a:pt x="6024816" y="1272308"/>
                  <a:pt x="6054032" y="1287256"/>
                </a:cubicBezTo>
                <a:cubicBezTo>
                  <a:pt x="6083248" y="1302204"/>
                  <a:pt x="6106010" y="1322588"/>
                  <a:pt x="6122317" y="1348407"/>
                </a:cubicBezTo>
                <a:lnTo>
                  <a:pt x="6124355" y="1348407"/>
                </a:lnTo>
                <a:lnTo>
                  <a:pt x="6124355" y="1233240"/>
                </a:lnTo>
                <a:lnTo>
                  <a:pt x="5984728" y="1233240"/>
                </a:lnTo>
                <a:lnTo>
                  <a:pt x="5984728" y="1143553"/>
                </a:lnTo>
                <a:lnTo>
                  <a:pt x="6124355" y="1143553"/>
                </a:lnTo>
                <a:close/>
                <a:moveTo>
                  <a:pt x="6412915" y="1055904"/>
                </a:moveTo>
                <a:cubicBezTo>
                  <a:pt x="6436016" y="1055904"/>
                  <a:pt x="6455210" y="1063717"/>
                  <a:pt x="6470498" y="1079345"/>
                </a:cubicBezTo>
                <a:cubicBezTo>
                  <a:pt x="6485786" y="1094972"/>
                  <a:pt x="6493430" y="1114336"/>
                  <a:pt x="6493430" y="1137438"/>
                </a:cubicBezTo>
                <a:cubicBezTo>
                  <a:pt x="6493430" y="1159859"/>
                  <a:pt x="6485786" y="1178884"/>
                  <a:pt x="6470498" y="1194511"/>
                </a:cubicBezTo>
                <a:cubicBezTo>
                  <a:pt x="6455210" y="1210139"/>
                  <a:pt x="6436016" y="1217952"/>
                  <a:pt x="6412915" y="1217952"/>
                </a:cubicBezTo>
                <a:cubicBezTo>
                  <a:pt x="6390493" y="1217952"/>
                  <a:pt x="6371468" y="1210139"/>
                  <a:pt x="6355841" y="1194511"/>
                </a:cubicBezTo>
                <a:cubicBezTo>
                  <a:pt x="6340214" y="1178884"/>
                  <a:pt x="6332400" y="1159859"/>
                  <a:pt x="6332400" y="1137438"/>
                </a:cubicBezTo>
                <a:cubicBezTo>
                  <a:pt x="6332400" y="1114336"/>
                  <a:pt x="6340214" y="1094972"/>
                  <a:pt x="6355841" y="1079345"/>
                </a:cubicBezTo>
                <a:cubicBezTo>
                  <a:pt x="6371468" y="1063717"/>
                  <a:pt x="6390493" y="1055904"/>
                  <a:pt x="6412915" y="1055904"/>
                </a:cubicBezTo>
                <a:close/>
                <a:moveTo>
                  <a:pt x="4479340" y="1055904"/>
                </a:moveTo>
                <a:cubicBezTo>
                  <a:pt x="4502442" y="1055904"/>
                  <a:pt x="4521636" y="1063717"/>
                  <a:pt x="4536923" y="1079345"/>
                </a:cubicBezTo>
                <a:cubicBezTo>
                  <a:pt x="4552212" y="1094972"/>
                  <a:pt x="4559855" y="1114336"/>
                  <a:pt x="4559855" y="1137438"/>
                </a:cubicBezTo>
                <a:cubicBezTo>
                  <a:pt x="4559855" y="1159859"/>
                  <a:pt x="4552212" y="1178884"/>
                  <a:pt x="4536923" y="1194511"/>
                </a:cubicBezTo>
                <a:cubicBezTo>
                  <a:pt x="4521636" y="1210139"/>
                  <a:pt x="4502442" y="1217952"/>
                  <a:pt x="4479340" y="1217952"/>
                </a:cubicBezTo>
                <a:cubicBezTo>
                  <a:pt x="4456919" y="1217952"/>
                  <a:pt x="4437894" y="1210139"/>
                  <a:pt x="4422267" y="1194511"/>
                </a:cubicBezTo>
                <a:cubicBezTo>
                  <a:pt x="4406639" y="1178884"/>
                  <a:pt x="4398825" y="1159859"/>
                  <a:pt x="4398825" y="1137438"/>
                </a:cubicBezTo>
                <a:cubicBezTo>
                  <a:pt x="4398825" y="1114336"/>
                  <a:pt x="4406639" y="1094972"/>
                  <a:pt x="4422267" y="1079345"/>
                </a:cubicBezTo>
                <a:cubicBezTo>
                  <a:pt x="4437894" y="1063717"/>
                  <a:pt x="4456919" y="1055904"/>
                  <a:pt x="4479340" y="1055904"/>
                </a:cubicBezTo>
                <a:close/>
                <a:moveTo>
                  <a:pt x="3933634" y="1047750"/>
                </a:moveTo>
                <a:lnTo>
                  <a:pt x="4060012" y="1047750"/>
                </a:lnTo>
                <a:lnTo>
                  <a:pt x="4169064" y="1207761"/>
                </a:lnTo>
                <a:lnTo>
                  <a:pt x="4065108" y="1207761"/>
                </a:lnTo>
                <a:close/>
                <a:moveTo>
                  <a:pt x="5151272" y="1012079"/>
                </a:moveTo>
                <a:cubicBezTo>
                  <a:pt x="5164860" y="1012079"/>
                  <a:pt x="5177940" y="1014457"/>
                  <a:pt x="5190510" y="1019213"/>
                </a:cubicBezTo>
                <a:cubicBezTo>
                  <a:pt x="5203080" y="1023969"/>
                  <a:pt x="5214121" y="1030424"/>
                  <a:pt x="5223633" y="1038578"/>
                </a:cubicBezTo>
                <a:cubicBezTo>
                  <a:pt x="5233145" y="1046731"/>
                  <a:pt x="5240789" y="1056413"/>
                  <a:pt x="5246564" y="1067624"/>
                </a:cubicBezTo>
                <a:cubicBezTo>
                  <a:pt x="5252340" y="1078835"/>
                  <a:pt x="5255228" y="1091235"/>
                  <a:pt x="5255228" y="1104824"/>
                </a:cubicBezTo>
                <a:cubicBezTo>
                  <a:pt x="5255228" y="1128605"/>
                  <a:pt x="5250131" y="1145591"/>
                  <a:pt x="5239940" y="1155783"/>
                </a:cubicBezTo>
                <a:cubicBezTo>
                  <a:pt x="5229748" y="1165974"/>
                  <a:pt x="5219217" y="1174128"/>
                  <a:pt x="5208346" y="1180243"/>
                </a:cubicBezTo>
                <a:lnTo>
                  <a:pt x="5209365" y="1180243"/>
                </a:lnTo>
                <a:cubicBezTo>
                  <a:pt x="5202570" y="1184320"/>
                  <a:pt x="5196795" y="1188396"/>
                  <a:pt x="5192039" y="1192473"/>
                </a:cubicBezTo>
                <a:cubicBezTo>
                  <a:pt x="5187283" y="1196550"/>
                  <a:pt x="5184565" y="1201646"/>
                  <a:pt x="5183885" y="1207761"/>
                </a:cubicBezTo>
                <a:lnTo>
                  <a:pt x="5107447" y="1207761"/>
                </a:lnTo>
                <a:cubicBezTo>
                  <a:pt x="5107447" y="1186018"/>
                  <a:pt x="5112203" y="1170221"/>
                  <a:pt x="5121715" y="1160369"/>
                </a:cubicBezTo>
                <a:cubicBezTo>
                  <a:pt x="5131228" y="1150517"/>
                  <a:pt x="5141420" y="1142194"/>
                  <a:pt x="5152291" y="1135399"/>
                </a:cubicBezTo>
                <a:lnTo>
                  <a:pt x="5152291" y="1136418"/>
                </a:lnTo>
                <a:cubicBezTo>
                  <a:pt x="5159086" y="1131662"/>
                  <a:pt x="5164860" y="1127076"/>
                  <a:pt x="5169616" y="1122660"/>
                </a:cubicBezTo>
                <a:cubicBezTo>
                  <a:pt x="5174373" y="1118243"/>
                  <a:pt x="5176751" y="1112298"/>
                  <a:pt x="5176751" y="1104824"/>
                </a:cubicBezTo>
                <a:cubicBezTo>
                  <a:pt x="5176751" y="1089197"/>
                  <a:pt x="5167918" y="1081383"/>
                  <a:pt x="5150253" y="1081383"/>
                </a:cubicBezTo>
                <a:cubicBezTo>
                  <a:pt x="5142099" y="1081383"/>
                  <a:pt x="5135475" y="1084610"/>
                  <a:pt x="5130378" y="1091065"/>
                </a:cubicBezTo>
                <a:cubicBezTo>
                  <a:pt x="5125283" y="1097520"/>
                  <a:pt x="5122734" y="1106862"/>
                  <a:pt x="5122734" y="1119092"/>
                </a:cubicBezTo>
                <a:lnTo>
                  <a:pt x="5049355" y="1119092"/>
                </a:lnTo>
                <a:lnTo>
                  <a:pt x="5049355" y="1104824"/>
                </a:lnTo>
                <a:cubicBezTo>
                  <a:pt x="5049355" y="1091914"/>
                  <a:pt x="5052072" y="1079854"/>
                  <a:pt x="5057508" y="1068643"/>
                </a:cubicBezTo>
                <a:cubicBezTo>
                  <a:pt x="5062944" y="1057432"/>
                  <a:pt x="5070418" y="1047580"/>
                  <a:pt x="5079929" y="1039087"/>
                </a:cubicBezTo>
                <a:cubicBezTo>
                  <a:pt x="5089442" y="1030594"/>
                  <a:pt x="5100313" y="1023969"/>
                  <a:pt x="5112543" y="1019213"/>
                </a:cubicBezTo>
                <a:cubicBezTo>
                  <a:pt x="5124773" y="1014457"/>
                  <a:pt x="5137683" y="1012079"/>
                  <a:pt x="5151272" y="1012079"/>
                </a:cubicBezTo>
                <a:close/>
                <a:moveTo>
                  <a:pt x="3891848" y="586026"/>
                </a:moveTo>
                <a:cubicBezTo>
                  <a:pt x="3914270" y="586026"/>
                  <a:pt x="3933295" y="593840"/>
                  <a:pt x="3948922" y="609467"/>
                </a:cubicBezTo>
                <a:cubicBezTo>
                  <a:pt x="3964550" y="625094"/>
                  <a:pt x="3972363" y="644119"/>
                  <a:pt x="3972363" y="666541"/>
                </a:cubicBezTo>
                <a:cubicBezTo>
                  <a:pt x="3972363" y="688963"/>
                  <a:pt x="3964550" y="707987"/>
                  <a:pt x="3948922" y="723615"/>
                </a:cubicBezTo>
                <a:cubicBezTo>
                  <a:pt x="3933295" y="739242"/>
                  <a:pt x="3914270" y="747056"/>
                  <a:pt x="3891848" y="747056"/>
                </a:cubicBezTo>
                <a:cubicBezTo>
                  <a:pt x="3869426" y="747056"/>
                  <a:pt x="3850401" y="739242"/>
                  <a:pt x="3834774" y="723615"/>
                </a:cubicBezTo>
                <a:cubicBezTo>
                  <a:pt x="3819147" y="707987"/>
                  <a:pt x="3811333" y="688963"/>
                  <a:pt x="3811333" y="666541"/>
                </a:cubicBezTo>
                <a:cubicBezTo>
                  <a:pt x="3811333" y="644119"/>
                  <a:pt x="3819147" y="625094"/>
                  <a:pt x="3834774" y="609467"/>
                </a:cubicBezTo>
                <a:cubicBezTo>
                  <a:pt x="3850401" y="593840"/>
                  <a:pt x="3869426" y="586026"/>
                  <a:pt x="3891848" y="586026"/>
                </a:cubicBezTo>
                <a:close/>
                <a:moveTo>
                  <a:pt x="1712233" y="453533"/>
                </a:moveTo>
                <a:lnTo>
                  <a:pt x="1712233" y="612524"/>
                </a:lnTo>
                <a:lnTo>
                  <a:pt x="1904856" y="612524"/>
                </a:lnTo>
                <a:cubicBezTo>
                  <a:pt x="1934073" y="612524"/>
                  <a:pt x="1955646" y="605268"/>
                  <a:pt x="1969575" y="590755"/>
                </a:cubicBezTo>
                <a:cubicBezTo>
                  <a:pt x="1983503" y="576243"/>
                  <a:pt x="1990468" y="557170"/>
                  <a:pt x="1990468" y="533538"/>
                </a:cubicBezTo>
                <a:cubicBezTo>
                  <a:pt x="1990468" y="510586"/>
                  <a:pt x="1982993" y="491513"/>
                  <a:pt x="1968045" y="476321"/>
                </a:cubicBezTo>
                <a:cubicBezTo>
                  <a:pt x="1953097" y="461129"/>
                  <a:pt x="1932374" y="453533"/>
                  <a:pt x="1905876" y="453533"/>
                </a:cubicBezTo>
                <a:close/>
                <a:moveTo>
                  <a:pt x="10785680" y="330213"/>
                </a:moveTo>
                <a:cubicBezTo>
                  <a:pt x="10740837" y="330213"/>
                  <a:pt x="10704826" y="344481"/>
                  <a:pt x="10677649" y="373018"/>
                </a:cubicBezTo>
                <a:cubicBezTo>
                  <a:pt x="10650470" y="400196"/>
                  <a:pt x="10636881" y="436547"/>
                  <a:pt x="10636881" y="482070"/>
                </a:cubicBezTo>
                <a:cubicBezTo>
                  <a:pt x="10636881" y="527593"/>
                  <a:pt x="10650470" y="564283"/>
                  <a:pt x="10677649" y="592141"/>
                </a:cubicBezTo>
                <a:cubicBezTo>
                  <a:pt x="10705506" y="619998"/>
                  <a:pt x="10741516" y="633927"/>
                  <a:pt x="10785680" y="633927"/>
                </a:cubicBezTo>
                <a:cubicBezTo>
                  <a:pt x="10829165" y="633927"/>
                  <a:pt x="10864836" y="619998"/>
                  <a:pt x="10892694" y="592141"/>
                </a:cubicBezTo>
                <a:cubicBezTo>
                  <a:pt x="10919872" y="564283"/>
                  <a:pt x="10933461" y="527593"/>
                  <a:pt x="10933461" y="482070"/>
                </a:cubicBezTo>
                <a:cubicBezTo>
                  <a:pt x="10933461" y="436547"/>
                  <a:pt x="10919872" y="400196"/>
                  <a:pt x="10892694" y="373018"/>
                </a:cubicBezTo>
                <a:cubicBezTo>
                  <a:pt x="10864836" y="344481"/>
                  <a:pt x="10829165" y="330213"/>
                  <a:pt x="10785680" y="330213"/>
                </a:cubicBezTo>
                <a:close/>
                <a:moveTo>
                  <a:pt x="2441781" y="330213"/>
                </a:moveTo>
                <a:cubicBezTo>
                  <a:pt x="2396937" y="330213"/>
                  <a:pt x="2360927" y="344481"/>
                  <a:pt x="2333749" y="373018"/>
                </a:cubicBezTo>
                <a:cubicBezTo>
                  <a:pt x="2306570" y="400196"/>
                  <a:pt x="2292982" y="436547"/>
                  <a:pt x="2292982" y="482070"/>
                </a:cubicBezTo>
                <a:cubicBezTo>
                  <a:pt x="2292982" y="527593"/>
                  <a:pt x="2306570" y="564283"/>
                  <a:pt x="2333749" y="592141"/>
                </a:cubicBezTo>
                <a:cubicBezTo>
                  <a:pt x="2361606" y="619998"/>
                  <a:pt x="2397616" y="633927"/>
                  <a:pt x="2441781" y="633927"/>
                </a:cubicBezTo>
                <a:cubicBezTo>
                  <a:pt x="2485265" y="633927"/>
                  <a:pt x="2520936" y="619998"/>
                  <a:pt x="2548794" y="592141"/>
                </a:cubicBezTo>
                <a:cubicBezTo>
                  <a:pt x="2575972" y="564283"/>
                  <a:pt x="2589561" y="527593"/>
                  <a:pt x="2589561" y="482070"/>
                </a:cubicBezTo>
                <a:cubicBezTo>
                  <a:pt x="2589561" y="436547"/>
                  <a:pt x="2575972" y="400196"/>
                  <a:pt x="2548794" y="373018"/>
                </a:cubicBezTo>
                <a:cubicBezTo>
                  <a:pt x="2520936" y="344481"/>
                  <a:pt x="2485265" y="330213"/>
                  <a:pt x="2441781" y="330213"/>
                </a:cubicBezTo>
                <a:close/>
                <a:moveTo>
                  <a:pt x="8834075" y="327155"/>
                </a:moveTo>
                <a:cubicBezTo>
                  <a:pt x="8798743" y="327155"/>
                  <a:pt x="8768848" y="335818"/>
                  <a:pt x="8744388" y="353144"/>
                </a:cubicBezTo>
                <a:cubicBezTo>
                  <a:pt x="8719927" y="370470"/>
                  <a:pt x="8702941" y="394761"/>
                  <a:pt x="8693428" y="426015"/>
                </a:cubicBezTo>
                <a:lnTo>
                  <a:pt x="8693428" y="428054"/>
                </a:lnTo>
                <a:lnTo>
                  <a:pt x="8974721" y="428054"/>
                </a:lnTo>
                <a:lnTo>
                  <a:pt x="8974721" y="426015"/>
                </a:lnTo>
                <a:cubicBezTo>
                  <a:pt x="8965208" y="395440"/>
                  <a:pt x="8948052" y="371320"/>
                  <a:pt x="8923252" y="353654"/>
                </a:cubicBezTo>
                <a:cubicBezTo>
                  <a:pt x="8898453" y="335988"/>
                  <a:pt x="8868726" y="327155"/>
                  <a:pt x="8834075" y="327155"/>
                </a:cubicBezTo>
                <a:close/>
                <a:moveTo>
                  <a:pt x="5986100" y="327155"/>
                </a:moveTo>
                <a:cubicBezTo>
                  <a:pt x="5950769" y="327155"/>
                  <a:pt x="5920873" y="335818"/>
                  <a:pt x="5896413" y="353144"/>
                </a:cubicBezTo>
                <a:cubicBezTo>
                  <a:pt x="5871953" y="370470"/>
                  <a:pt x="5854966" y="394761"/>
                  <a:pt x="5845454" y="426015"/>
                </a:cubicBezTo>
                <a:lnTo>
                  <a:pt x="5845454" y="428054"/>
                </a:lnTo>
                <a:lnTo>
                  <a:pt x="6126746" y="428054"/>
                </a:lnTo>
                <a:lnTo>
                  <a:pt x="6126746" y="426015"/>
                </a:lnTo>
                <a:cubicBezTo>
                  <a:pt x="6117234" y="395440"/>
                  <a:pt x="6100078" y="371320"/>
                  <a:pt x="6075278" y="353654"/>
                </a:cubicBezTo>
                <a:cubicBezTo>
                  <a:pt x="6050478" y="335988"/>
                  <a:pt x="6020752" y="327155"/>
                  <a:pt x="5986100" y="327155"/>
                </a:cubicBezTo>
                <a:close/>
                <a:moveTo>
                  <a:pt x="3891848" y="243583"/>
                </a:moveTo>
                <a:cubicBezTo>
                  <a:pt x="3914270" y="243583"/>
                  <a:pt x="3933295" y="251397"/>
                  <a:pt x="3948922" y="267024"/>
                </a:cubicBezTo>
                <a:cubicBezTo>
                  <a:pt x="3964550" y="282651"/>
                  <a:pt x="3972363" y="301676"/>
                  <a:pt x="3972363" y="324098"/>
                </a:cubicBezTo>
                <a:cubicBezTo>
                  <a:pt x="3972363" y="346520"/>
                  <a:pt x="3964550" y="365544"/>
                  <a:pt x="3948922" y="381172"/>
                </a:cubicBezTo>
                <a:cubicBezTo>
                  <a:pt x="3933295" y="396799"/>
                  <a:pt x="3914270" y="404613"/>
                  <a:pt x="3891848" y="404613"/>
                </a:cubicBezTo>
                <a:cubicBezTo>
                  <a:pt x="3869426" y="404613"/>
                  <a:pt x="3850401" y="396799"/>
                  <a:pt x="3834774" y="381172"/>
                </a:cubicBezTo>
                <a:cubicBezTo>
                  <a:pt x="3819147" y="365544"/>
                  <a:pt x="3811333" y="346520"/>
                  <a:pt x="3811333" y="324098"/>
                </a:cubicBezTo>
                <a:cubicBezTo>
                  <a:pt x="3811333" y="301676"/>
                  <a:pt x="3819147" y="282651"/>
                  <a:pt x="3834774" y="267024"/>
                </a:cubicBezTo>
                <a:cubicBezTo>
                  <a:pt x="3850401" y="251397"/>
                  <a:pt x="3869426" y="243583"/>
                  <a:pt x="3891848" y="243583"/>
                </a:cubicBezTo>
                <a:close/>
                <a:moveTo>
                  <a:pt x="9960444" y="230334"/>
                </a:moveTo>
                <a:lnTo>
                  <a:pt x="10092937" y="230334"/>
                </a:lnTo>
                <a:lnTo>
                  <a:pt x="10231544" y="619659"/>
                </a:lnTo>
                <a:lnTo>
                  <a:pt x="10233583" y="619659"/>
                </a:lnTo>
                <a:lnTo>
                  <a:pt x="10372191" y="230334"/>
                </a:lnTo>
                <a:lnTo>
                  <a:pt x="10501626" y="230334"/>
                </a:lnTo>
                <a:lnTo>
                  <a:pt x="10303906" y="733806"/>
                </a:lnTo>
                <a:lnTo>
                  <a:pt x="10158164" y="733806"/>
                </a:lnTo>
                <a:close/>
                <a:moveTo>
                  <a:pt x="8353034" y="230334"/>
                </a:moveTo>
                <a:lnTo>
                  <a:pt x="8474316" y="230334"/>
                </a:lnTo>
                <a:lnTo>
                  <a:pt x="8474316" y="733806"/>
                </a:lnTo>
                <a:lnTo>
                  <a:pt x="8353034" y="733806"/>
                </a:lnTo>
                <a:close/>
                <a:moveTo>
                  <a:pt x="5505059" y="230334"/>
                </a:moveTo>
                <a:lnTo>
                  <a:pt x="5626341" y="230334"/>
                </a:lnTo>
                <a:lnTo>
                  <a:pt x="5626341" y="733806"/>
                </a:lnTo>
                <a:lnTo>
                  <a:pt x="5505059" y="733806"/>
                </a:lnTo>
                <a:close/>
                <a:moveTo>
                  <a:pt x="2819009" y="230334"/>
                </a:moveTo>
                <a:lnTo>
                  <a:pt x="2940291" y="230334"/>
                </a:lnTo>
                <a:lnTo>
                  <a:pt x="2940291" y="733806"/>
                </a:lnTo>
                <a:lnTo>
                  <a:pt x="2819009" y="733806"/>
                </a:lnTo>
                <a:close/>
                <a:moveTo>
                  <a:pt x="10786700" y="217084"/>
                </a:moveTo>
                <a:cubicBezTo>
                  <a:pt x="10866874" y="217084"/>
                  <a:pt x="10931762" y="241884"/>
                  <a:pt x="10981363" y="291484"/>
                </a:cubicBezTo>
                <a:cubicBezTo>
                  <a:pt x="11030962" y="340405"/>
                  <a:pt x="11055762" y="405292"/>
                  <a:pt x="11055762" y="486147"/>
                </a:cubicBezTo>
                <a:lnTo>
                  <a:pt x="11055762" y="733806"/>
                </a:lnTo>
                <a:lnTo>
                  <a:pt x="10944672" y="733806"/>
                </a:lnTo>
                <a:lnTo>
                  <a:pt x="10944672" y="640042"/>
                </a:lnTo>
                <a:lnTo>
                  <a:pt x="10942634" y="640042"/>
                </a:lnTo>
                <a:cubicBezTo>
                  <a:pt x="10928365" y="672656"/>
                  <a:pt x="10905773" y="698645"/>
                  <a:pt x="10874859" y="718009"/>
                </a:cubicBezTo>
                <a:cubicBezTo>
                  <a:pt x="10843943" y="737373"/>
                  <a:pt x="10807084" y="747056"/>
                  <a:pt x="10764278" y="747056"/>
                </a:cubicBezTo>
                <a:cubicBezTo>
                  <a:pt x="10698372" y="747056"/>
                  <a:pt x="10640279" y="723954"/>
                  <a:pt x="10589999" y="677752"/>
                </a:cubicBezTo>
                <a:cubicBezTo>
                  <a:pt x="10540399" y="630870"/>
                  <a:pt x="10515599" y="565642"/>
                  <a:pt x="10515599" y="482070"/>
                </a:cubicBezTo>
                <a:cubicBezTo>
                  <a:pt x="10515599" y="405972"/>
                  <a:pt x="10540738" y="342783"/>
                  <a:pt x="10591018" y="292503"/>
                </a:cubicBezTo>
                <a:cubicBezTo>
                  <a:pt x="10642657" y="242224"/>
                  <a:pt x="10707884" y="217084"/>
                  <a:pt x="10786700" y="217084"/>
                </a:cubicBezTo>
                <a:close/>
                <a:moveTo>
                  <a:pt x="9422587" y="217084"/>
                </a:moveTo>
                <a:cubicBezTo>
                  <a:pt x="9498685" y="217084"/>
                  <a:pt x="9559155" y="238657"/>
                  <a:pt x="9603999" y="281802"/>
                </a:cubicBezTo>
                <a:cubicBezTo>
                  <a:pt x="9648843" y="324947"/>
                  <a:pt x="9671265" y="388306"/>
                  <a:pt x="9671265" y="471878"/>
                </a:cubicBezTo>
                <a:lnTo>
                  <a:pt x="9671265" y="733806"/>
                </a:lnTo>
                <a:lnTo>
                  <a:pt x="9549984" y="733806"/>
                </a:lnTo>
                <a:lnTo>
                  <a:pt x="9549984" y="471878"/>
                </a:lnTo>
                <a:cubicBezTo>
                  <a:pt x="9549984" y="424996"/>
                  <a:pt x="9538603" y="389665"/>
                  <a:pt x="9515840" y="365884"/>
                </a:cubicBezTo>
                <a:cubicBezTo>
                  <a:pt x="9493079" y="342103"/>
                  <a:pt x="9461995" y="330213"/>
                  <a:pt x="9422587" y="330213"/>
                </a:cubicBezTo>
                <a:cubicBezTo>
                  <a:pt x="9383178" y="330213"/>
                  <a:pt x="9352094" y="342103"/>
                  <a:pt x="9329332" y="365884"/>
                </a:cubicBezTo>
                <a:cubicBezTo>
                  <a:pt x="9306570" y="389665"/>
                  <a:pt x="9295189" y="424996"/>
                  <a:pt x="9295189" y="471878"/>
                </a:cubicBezTo>
                <a:lnTo>
                  <a:pt x="9295189" y="733806"/>
                </a:lnTo>
                <a:lnTo>
                  <a:pt x="9173907" y="733806"/>
                </a:lnTo>
                <a:lnTo>
                  <a:pt x="9173907" y="471878"/>
                </a:lnTo>
                <a:cubicBezTo>
                  <a:pt x="9173907" y="389665"/>
                  <a:pt x="9196329" y="326646"/>
                  <a:pt x="9241173" y="282821"/>
                </a:cubicBezTo>
                <a:cubicBezTo>
                  <a:pt x="9286017" y="238997"/>
                  <a:pt x="9346488" y="217084"/>
                  <a:pt x="9422587" y="217084"/>
                </a:cubicBezTo>
                <a:close/>
                <a:moveTo>
                  <a:pt x="8834075" y="217084"/>
                </a:moveTo>
                <a:cubicBezTo>
                  <a:pt x="8912891" y="217084"/>
                  <a:pt x="8977438" y="242224"/>
                  <a:pt x="9027718" y="292503"/>
                </a:cubicBezTo>
                <a:cubicBezTo>
                  <a:pt x="9077997" y="342783"/>
                  <a:pt x="9103137" y="405972"/>
                  <a:pt x="9103137" y="482070"/>
                </a:cubicBezTo>
                <a:lnTo>
                  <a:pt x="9103137" y="524875"/>
                </a:lnTo>
                <a:lnTo>
                  <a:pt x="8690371" y="524875"/>
                </a:lnTo>
                <a:lnTo>
                  <a:pt x="8690371" y="526914"/>
                </a:lnTo>
                <a:cubicBezTo>
                  <a:pt x="8698525" y="561566"/>
                  <a:pt x="8715171" y="588574"/>
                  <a:pt x="8740310" y="607938"/>
                </a:cubicBezTo>
                <a:cubicBezTo>
                  <a:pt x="8765450" y="627302"/>
                  <a:pt x="8796705" y="636985"/>
                  <a:pt x="8834075" y="636985"/>
                </a:cubicBezTo>
                <a:cubicBezTo>
                  <a:pt x="8887751" y="636985"/>
                  <a:pt x="8927499" y="621017"/>
                  <a:pt x="8953318" y="589083"/>
                </a:cubicBezTo>
                <a:lnTo>
                  <a:pt x="9082754" y="589083"/>
                </a:lnTo>
                <a:cubicBezTo>
                  <a:pt x="9063729" y="638004"/>
                  <a:pt x="9032474" y="676563"/>
                  <a:pt x="8988990" y="704760"/>
                </a:cubicBezTo>
                <a:cubicBezTo>
                  <a:pt x="8945504" y="732957"/>
                  <a:pt x="8893866" y="747056"/>
                  <a:pt x="8834075" y="747056"/>
                </a:cubicBezTo>
                <a:cubicBezTo>
                  <a:pt x="8753899" y="747056"/>
                  <a:pt x="8688672" y="722256"/>
                  <a:pt x="8638393" y="672656"/>
                </a:cubicBezTo>
                <a:cubicBezTo>
                  <a:pt x="8588114" y="622376"/>
                  <a:pt x="8562974" y="558848"/>
                  <a:pt x="8562974" y="482070"/>
                </a:cubicBezTo>
                <a:cubicBezTo>
                  <a:pt x="8562974" y="405972"/>
                  <a:pt x="8588114" y="342783"/>
                  <a:pt x="8638393" y="292503"/>
                </a:cubicBezTo>
                <a:cubicBezTo>
                  <a:pt x="8690031" y="242224"/>
                  <a:pt x="8755258" y="217084"/>
                  <a:pt x="8834075" y="217084"/>
                </a:cubicBezTo>
                <a:close/>
                <a:moveTo>
                  <a:pt x="7393762" y="217084"/>
                </a:moveTo>
                <a:cubicBezTo>
                  <a:pt x="7469860" y="217084"/>
                  <a:pt x="7530331" y="238657"/>
                  <a:pt x="7575174" y="281802"/>
                </a:cubicBezTo>
                <a:cubicBezTo>
                  <a:pt x="7620018" y="324947"/>
                  <a:pt x="7642440" y="388306"/>
                  <a:pt x="7642440" y="471878"/>
                </a:cubicBezTo>
                <a:lnTo>
                  <a:pt x="7642440" y="733806"/>
                </a:lnTo>
                <a:lnTo>
                  <a:pt x="7521158" y="733806"/>
                </a:lnTo>
                <a:lnTo>
                  <a:pt x="7521158" y="471878"/>
                </a:lnTo>
                <a:cubicBezTo>
                  <a:pt x="7521158" y="424996"/>
                  <a:pt x="7509778" y="389665"/>
                  <a:pt x="7487016" y="365884"/>
                </a:cubicBezTo>
                <a:cubicBezTo>
                  <a:pt x="7464254" y="342103"/>
                  <a:pt x="7433170" y="330213"/>
                  <a:pt x="7393762" y="330213"/>
                </a:cubicBezTo>
                <a:cubicBezTo>
                  <a:pt x="7354353" y="330213"/>
                  <a:pt x="7323268" y="342103"/>
                  <a:pt x="7300507" y="365884"/>
                </a:cubicBezTo>
                <a:cubicBezTo>
                  <a:pt x="7277745" y="389665"/>
                  <a:pt x="7266365" y="424996"/>
                  <a:pt x="7266365" y="471878"/>
                </a:cubicBezTo>
                <a:lnTo>
                  <a:pt x="7266365" y="733806"/>
                </a:lnTo>
                <a:lnTo>
                  <a:pt x="7145083" y="733806"/>
                </a:lnTo>
                <a:lnTo>
                  <a:pt x="7145083" y="471878"/>
                </a:lnTo>
                <a:cubicBezTo>
                  <a:pt x="7145083" y="389665"/>
                  <a:pt x="7167505" y="326646"/>
                  <a:pt x="7212348" y="282821"/>
                </a:cubicBezTo>
                <a:cubicBezTo>
                  <a:pt x="7257192" y="238997"/>
                  <a:pt x="7317663" y="217084"/>
                  <a:pt x="7393762" y="217084"/>
                </a:cubicBezTo>
                <a:close/>
                <a:moveTo>
                  <a:pt x="6574612" y="217084"/>
                </a:moveTo>
                <a:cubicBezTo>
                  <a:pt x="6650710" y="217084"/>
                  <a:pt x="6711181" y="238657"/>
                  <a:pt x="6756024" y="281802"/>
                </a:cubicBezTo>
                <a:cubicBezTo>
                  <a:pt x="6800868" y="324947"/>
                  <a:pt x="6823290" y="388306"/>
                  <a:pt x="6823290" y="471878"/>
                </a:cubicBezTo>
                <a:lnTo>
                  <a:pt x="6823290" y="733806"/>
                </a:lnTo>
                <a:lnTo>
                  <a:pt x="6702008" y="733806"/>
                </a:lnTo>
                <a:lnTo>
                  <a:pt x="6702008" y="471878"/>
                </a:lnTo>
                <a:cubicBezTo>
                  <a:pt x="6702008" y="424996"/>
                  <a:pt x="6690628" y="389665"/>
                  <a:pt x="6667866" y="365884"/>
                </a:cubicBezTo>
                <a:cubicBezTo>
                  <a:pt x="6645104" y="342103"/>
                  <a:pt x="6614020" y="330213"/>
                  <a:pt x="6574612" y="330213"/>
                </a:cubicBezTo>
                <a:cubicBezTo>
                  <a:pt x="6535203" y="330213"/>
                  <a:pt x="6504118" y="342103"/>
                  <a:pt x="6481357" y="365884"/>
                </a:cubicBezTo>
                <a:cubicBezTo>
                  <a:pt x="6458595" y="389665"/>
                  <a:pt x="6447214" y="424996"/>
                  <a:pt x="6447214" y="471878"/>
                </a:cubicBezTo>
                <a:lnTo>
                  <a:pt x="6447214" y="733806"/>
                </a:lnTo>
                <a:lnTo>
                  <a:pt x="6325933" y="733806"/>
                </a:lnTo>
                <a:lnTo>
                  <a:pt x="6325933" y="471878"/>
                </a:lnTo>
                <a:cubicBezTo>
                  <a:pt x="6325933" y="389665"/>
                  <a:pt x="6348355" y="326646"/>
                  <a:pt x="6393198" y="282821"/>
                </a:cubicBezTo>
                <a:cubicBezTo>
                  <a:pt x="6438042" y="238997"/>
                  <a:pt x="6498513" y="217084"/>
                  <a:pt x="6574612" y="217084"/>
                </a:cubicBezTo>
                <a:close/>
                <a:moveTo>
                  <a:pt x="5986100" y="217084"/>
                </a:moveTo>
                <a:cubicBezTo>
                  <a:pt x="6064916" y="217084"/>
                  <a:pt x="6129464" y="242224"/>
                  <a:pt x="6179743" y="292503"/>
                </a:cubicBezTo>
                <a:cubicBezTo>
                  <a:pt x="6230022" y="342783"/>
                  <a:pt x="6255162" y="405972"/>
                  <a:pt x="6255162" y="482070"/>
                </a:cubicBezTo>
                <a:lnTo>
                  <a:pt x="6255162" y="524875"/>
                </a:lnTo>
                <a:lnTo>
                  <a:pt x="5842396" y="524875"/>
                </a:lnTo>
                <a:lnTo>
                  <a:pt x="5842396" y="526914"/>
                </a:lnTo>
                <a:cubicBezTo>
                  <a:pt x="5850550" y="561566"/>
                  <a:pt x="5867196" y="588574"/>
                  <a:pt x="5892336" y="607938"/>
                </a:cubicBezTo>
                <a:cubicBezTo>
                  <a:pt x="5917475" y="627302"/>
                  <a:pt x="5948731" y="636985"/>
                  <a:pt x="5986100" y="636985"/>
                </a:cubicBezTo>
                <a:cubicBezTo>
                  <a:pt x="6039776" y="636985"/>
                  <a:pt x="6079524" y="621017"/>
                  <a:pt x="6105344" y="589083"/>
                </a:cubicBezTo>
                <a:lnTo>
                  <a:pt x="6234778" y="589083"/>
                </a:lnTo>
                <a:cubicBezTo>
                  <a:pt x="6215754" y="638004"/>
                  <a:pt x="6184499" y="676563"/>
                  <a:pt x="6141014" y="704760"/>
                </a:cubicBezTo>
                <a:cubicBezTo>
                  <a:pt x="6097530" y="732957"/>
                  <a:pt x="6045891" y="747056"/>
                  <a:pt x="5986100" y="747056"/>
                </a:cubicBezTo>
                <a:cubicBezTo>
                  <a:pt x="5905925" y="747056"/>
                  <a:pt x="5840698" y="722256"/>
                  <a:pt x="5790418" y="672656"/>
                </a:cubicBezTo>
                <a:cubicBezTo>
                  <a:pt x="5740140" y="622376"/>
                  <a:pt x="5715000" y="558848"/>
                  <a:pt x="5715000" y="482070"/>
                </a:cubicBezTo>
                <a:cubicBezTo>
                  <a:pt x="5715000" y="405972"/>
                  <a:pt x="5740140" y="342783"/>
                  <a:pt x="5790418" y="292503"/>
                </a:cubicBezTo>
                <a:cubicBezTo>
                  <a:pt x="5842056" y="242224"/>
                  <a:pt x="5907284" y="217084"/>
                  <a:pt x="5986100" y="217084"/>
                </a:cubicBezTo>
                <a:close/>
                <a:moveTo>
                  <a:pt x="2442800" y="217084"/>
                </a:moveTo>
                <a:cubicBezTo>
                  <a:pt x="2522975" y="217084"/>
                  <a:pt x="2587862" y="241884"/>
                  <a:pt x="2637463" y="291484"/>
                </a:cubicBezTo>
                <a:cubicBezTo>
                  <a:pt x="2687062" y="340405"/>
                  <a:pt x="2711863" y="405292"/>
                  <a:pt x="2711863" y="486147"/>
                </a:cubicBezTo>
                <a:lnTo>
                  <a:pt x="2711863" y="733806"/>
                </a:lnTo>
                <a:lnTo>
                  <a:pt x="2600772" y="733806"/>
                </a:lnTo>
                <a:lnTo>
                  <a:pt x="2600772" y="640042"/>
                </a:lnTo>
                <a:lnTo>
                  <a:pt x="2598733" y="640042"/>
                </a:lnTo>
                <a:cubicBezTo>
                  <a:pt x="2584466" y="672656"/>
                  <a:pt x="2561874" y="698645"/>
                  <a:pt x="2530959" y="718009"/>
                </a:cubicBezTo>
                <a:cubicBezTo>
                  <a:pt x="2500044" y="737373"/>
                  <a:pt x="2463184" y="747056"/>
                  <a:pt x="2420379" y="747056"/>
                </a:cubicBezTo>
                <a:cubicBezTo>
                  <a:pt x="2354472" y="747056"/>
                  <a:pt x="2296378" y="723954"/>
                  <a:pt x="2246100" y="677752"/>
                </a:cubicBezTo>
                <a:cubicBezTo>
                  <a:pt x="2196499" y="630870"/>
                  <a:pt x="2171700" y="565642"/>
                  <a:pt x="2171700" y="482070"/>
                </a:cubicBezTo>
                <a:cubicBezTo>
                  <a:pt x="2171700" y="405972"/>
                  <a:pt x="2196839" y="342783"/>
                  <a:pt x="2247119" y="292503"/>
                </a:cubicBezTo>
                <a:cubicBezTo>
                  <a:pt x="2298756" y="242224"/>
                  <a:pt x="2363984" y="217084"/>
                  <a:pt x="2442800" y="217084"/>
                </a:cubicBezTo>
                <a:close/>
                <a:moveTo>
                  <a:pt x="1712233" y="188548"/>
                </a:moveTo>
                <a:lnTo>
                  <a:pt x="1712233" y="337347"/>
                </a:lnTo>
                <a:lnTo>
                  <a:pt x="1884474" y="337347"/>
                </a:lnTo>
                <a:cubicBezTo>
                  <a:pt x="1910293" y="337347"/>
                  <a:pt x="1929996" y="330383"/>
                  <a:pt x="1943585" y="316454"/>
                </a:cubicBezTo>
                <a:cubicBezTo>
                  <a:pt x="1957174" y="302525"/>
                  <a:pt x="1963969" y="284690"/>
                  <a:pt x="1963969" y="262947"/>
                </a:cubicBezTo>
                <a:cubicBezTo>
                  <a:pt x="1963969" y="213347"/>
                  <a:pt x="1937130" y="188548"/>
                  <a:pt x="1883455" y="188548"/>
                </a:cubicBezTo>
                <a:close/>
                <a:moveTo>
                  <a:pt x="4293736" y="67266"/>
                </a:moveTo>
                <a:lnTo>
                  <a:pt x="4821669" y="67266"/>
                </a:lnTo>
                <a:lnTo>
                  <a:pt x="4821669" y="188548"/>
                </a:lnTo>
                <a:lnTo>
                  <a:pt x="4622930" y="188548"/>
                </a:lnTo>
                <a:lnTo>
                  <a:pt x="4622930" y="733806"/>
                </a:lnTo>
                <a:lnTo>
                  <a:pt x="4492475" y="733806"/>
                </a:lnTo>
                <a:lnTo>
                  <a:pt x="4492475" y="188548"/>
                </a:lnTo>
                <a:lnTo>
                  <a:pt x="4293736" y="188548"/>
                </a:lnTo>
                <a:close/>
                <a:moveTo>
                  <a:pt x="1581778" y="67266"/>
                </a:moveTo>
                <a:lnTo>
                  <a:pt x="1901417" y="67266"/>
                </a:lnTo>
                <a:cubicBezTo>
                  <a:pt x="1963375" y="67266"/>
                  <a:pt x="2011032" y="82893"/>
                  <a:pt x="2044389" y="114148"/>
                </a:cubicBezTo>
                <a:cubicBezTo>
                  <a:pt x="2077745" y="145402"/>
                  <a:pt x="2094424" y="187528"/>
                  <a:pt x="2094424" y="240525"/>
                </a:cubicBezTo>
                <a:cubicBezTo>
                  <a:pt x="2094424" y="309829"/>
                  <a:pt x="2065318" y="358750"/>
                  <a:pt x="2007108" y="387287"/>
                </a:cubicBezTo>
                <a:lnTo>
                  <a:pt x="2007108" y="389325"/>
                </a:lnTo>
                <a:cubicBezTo>
                  <a:pt x="2043692" y="400876"/>
                  <a:pt x="2072317" y="421259"/>
                  <a:pt x="2092983" y="450476"/>
                </a:cubicBezTo>
                <a:cubicBezTo>
                  <a:pt x="2113646" y="479692"/>
                  <a:pt x="2123979" y="514004"/>
                  <a:pt x="2123979" y="553412"/>
                </a:cubicBezTo>
                <a:cubicBezTo>
                  <a:pt x="2123979" y="607089"/>
                  <a:pt x="2106993" y="650574"/>
                  <a:pt x="2073021" y="683867"/>
                </a:cubicBezTo>
                <a:cubicBezTo>
                  <a:pt x="2039048" y="717160"/>
                  <a:pt x="1990468" y="733806"/>
                  <a:pt x="1927279" y="733806"/>
                </a:cubicBezTo>
                <a:lnTo>
                  <a:pt x="1581778" y="733806"/>
                </a:lnTo>
                <a:close/>
                <a:moveTo>
                  <a:pt x="3506580" y="54016"/>
                </a:moveTo>
                <a:cubicBezTo>
                  <a:pt x="3571129" y="54016"/>
                  <a:pt x="3622767" y="74400"/>
                  <a:pt x="3661495" y="115167"/>
                </a:cubicBezTo>
                <a:cubicBezTo>
                  <a:pt x="3700904" y="155254"/>
                  <a:pt x="3720608" y="207572"/>
                  <a:pt x="3720608" y="272120"/>
                </a:cubicBezTo>
                <a:cubicBezTo>
                  <a:pt x="3720608" y="312207"/>
                  <a:pt x="3711775" y="347539"/>
                  <a:pt x="3694108" y="378114"/>
                </a:cubicBezTo>
                <a:cubicBezTo>
                  <a:pt x="3676444" y="408689"/>
                  <a:pt x="3648585" y="441982"/>
                  <a:pt x="3610537" y="477993"/>
                </a:cubicBezTo>
                <a:lnTo>
                  <a:pt x="3457660" y="622716"/>
                </a:lnTo>
                <a:lnTo>
                  <a:pt x="3457660" y="624754"/>
                </a:lnTo>
                <a:lnTo>
                  <a:pt x="3712454" y="624754"/>
                </a:lnTo>
                <a:lnTo>
                  <a:pt x="3712454" y="733806"/>
                </a:lnTo>
                <a:lnTo>
                  <a:pt x="3291534" y="733806"/>
                </a:lnTo>
                <a:lnTo>
                  <a:pt x="3291534" y="629850"/>
                </a:lnTo>
                <a:lnTo>
                  <a:pt x="3520849" y="406651"/>
                </a:lnTo>
                <a:cubicBezTo>
                  <a:pt x="3571808" y="357731"/>
                  <a:pt x="3597288" y="312547"/>
                  <a:pt x="3597288" y="271101"/>
                </a:cubicBezTo>
                <a:cubicBezTo>
                  <a:pt x="3597288" y="239846"/>
                  <a:pt x="3589686" y="214706"/>
                  <a:pt x="3574483" y="195682"/>
                </a:cubicBezTo>
                <a:cubicBezTo>
                  <a:pt x="3559280" y="176657"/>
                  <a:pt x="3536477" y="167145"/>
                  <a:pt x="3506071" y="167145"/>
                </a:cubicBezTo>
                <a:cubicBezTo>
                  <a:pt x="3475665" y="167145"/>
                  <a:pt x="3452692" y="176997"/>
                  <a:pt x="3437149" y="196701"/>
                </a:cubicBezTo>
                <a:cubicBezTo>
                  <a:pt x="3421607" y="216405"/>
                  <a:pt x="3413835" y="243583"/>
                  <a:pt x="3413835" y="278235"/>
                </a:cubicBezTo>
                <a:lnTo>
                  <a:pt x="3413835" y="287407"/>
                </a:lnTo>
                <a:lnTo>
                  <a:pt x="3292554" y="287407"/>
                </a:lnTo>
                <a:lnTo>
                  <a:pt x="3292554" y="278235"/>
                </a:lnTo>
                <a:cubicBezTo>
                  <a:pt x="3292554" y="244262"/>
                  <a:pt x="3297480" y="213517"/>
                  <a:pt x="3307332" y="186000"/>
                </a:cubicBezTo>
                <a:cubicBezTo>
                  <a:pt x="3317184" y="158482"/>
                  <a:pt x="3331452" y="134871"/>
                  <a:pt x="3350137" y="115167"/>
                </a:cubicBezTo>
                <a:cubicBezTo>
                  <a:pt x="3368823" y="95463"/>
                  <a:pt x="3391415" y="80345"/>
                  <a:pt x="3417913" y="69814"/>
                </a:cubicBezTo>
                <a:cubicBezTo>
                  <a:pt x="3444411" y="59282"/>
                  <a:pt x="3473967" y="54016"/>
                  <a:pt x="3506580" y="54016"/>
                </a:cubicBezTo>
                <a:close/>
                <a:moveTo>
                  <a:pt x="7751940" y="10192"/>
                </a:moveTo>
                <a:lnTo>
                  <a:pt x="7873221" y="10192"/>
                </a:lnTo>
                <a:lnTo>
                  <a:pt x="7873221" y="297599"/>
                </a:lnTo>
                <a:lnTo>
                  <a:pt x="7875260" y="297599"/>
                </a:lnTo>
                <a:cubicBezTo>
                  <a:pt x="7907873" y="243923"/>
                  <a:pt x="7957134" y="217084"/>
                  <a:pt x="8023040" y="217084"/>
                </a:cubicBezTo>
                <a:cubicBezTo>
                  <a:pt x="8086229" y="217084"/>
                  <a:pt x="8139905" y="238487"/>
                  <a:pt x="8184069" y="281292"/>
                </a:cubicBezTo>
                <a:cubicBezTo>
                  <a:pt x="8227554" y="324098"/>
                  <a:pt x="8249297" y="387626"/>
                  <a:pt x="8249297" y="471878"/>
                </a:cubicBezTo>
                <a:lnTo>
                  <a:pt x="8249297" y="733806"/>
                </a:lnTo>
                <a:lnTo>
                  <a:pt x="8128015" y="733806"/>
                </a:lnTo>
                <a:lnTo>
                  <a:pt x="8128015" y="471878"/>
                </a:lnTo>
                <a:cubicBezTo>
                  <a:pt x="8128015" y="424996"/>
                  <a:pt x="8116635" y="389665"/>
                  <a:pt x="8093873" y="365884"/>
                </a:cubicBezTo>
                <a:cubicBezTo>
                  <a:pt x="8071111" y="342103"/>
                  <a:pt x="8040026" y="330213"/>
                  <a:pt x="8000618" y="330213"/>
                </a:cubicBezTo>
                <a:cubicBezTo>
                  <a:pt x="7961890" y="330213"/>
                  <a:pt x="7930974" y="342443"/>
                  <a:pt x="7907873" y="366903"/>
                </a:cubicBezTo>
                <a:cubicBezTo>
                  <a:pt x="7884772" y="391363"/>
                  <a:pt x="7873221" y="426355"/>
                  <a:pt x="7873221" y="471878"/>
                </a:cubicBezTo>
                <a:lnTo>
                  <a:pt x="7873221" y="733806"/>
                </a:lnTo>
                <a:lnTo>
                  <a:pt x="7751940" y="733806"/>
                </a:lnTo>
                <a:close/>
                <a:moveTo>
                  <a:pt x="4903965" y="10192"/>
                </a:moveTo>
                <a:lnTo>
                  <a:pt x="5025246" y="10192"/>
                </a:lnTo>
                <a:lnTo>
                  <a:pt x="5025246" y="297599"/>
                </a:lnTo>
                <a:lnTo>
                  <a:pt x="5027285" y="297599"/>
                </a:lnTo>
                <a:cubicBezTo>
                  <a:pt x="5059899" y="243923"/>
                  <a:pt x="5109159" y="217084"/>
                  <a:pt x="5175065" y="217084"/>
                </a:cubicBezTo>
                <a:cubicBezTo>
                  <a:pt x="5238254" y="217084"/>
                  <a:pt x="5291931" y="238487"/>
                  <a:pt x="5336095" y="281292"/>
                </a:cubicBezTo>
                <a:cubicBezTo>
                  <a:pt x="5379580" y="324098"/>
                  <a:pt x="5401322" y="387626"/>
                  <a:pt x="5401322" y="471878"/>
                </a:cubicBezTo>
                <a:lnTo>
                  <a:pt x="5401322" y="733806"/>
                </a:lnTo>
                <a:lnTo>
                  <a:pt x="5280040" y="733806"/>
                </a:lnTo>
                <a:lnTo>
                  <a:pt x="5280040" y="471878"/>
                </a:lnTo>
                <a:cubicBezTo>
                  <a:pt x="5280040" y="424996"/>
                  <a:pt x="5268659" y="389665"/>
                  <a:pt x="5245898" y="365884"/>
                </a:cubicBezTo>
                <a:cubicBezTo>
                  <a:pt x="5223136" y="342103"/>
                  <a:pt x="5192052" y="330213"/>
                  <a:pt x="5152643" y="330213"/>
                </a:cubicBezTo>
                <a:cubicBezTo>
                  <a:pt x="5113915" y="330213"/>
                  <a:pt x="5083000" y="342443"/>
                  <a:pt x="5059899" y="366903"/>
                </a:cubicBezTo>
                <a:cubicBezTo>
                  <a:pt x="5036797" y="391363"/>
                  <a:pt x="5025246" y="426355"/>
                  <a:pt x="5025246" y="471878"/>
                </a:cubicBezTo>
                <a:lnTo>
                  <a:pt x="5025246" y="733806"/>
                </a:lnTo>
                <a:lnTo>
                  <a:pt x="4903965" y="733806"/>
                </a:lnTo>
                <a:close/>
                <a:moveTo>
                  <a:pt x="8413165" y="8154"/>
                </a:moveTo>
                <a:cubicBezTo>
                  <a:pt x="8436266" y="8154"/>
                  <a:pt x="8455461" y="15967"/>
                  <a:pt x="8470748" y="31595"/>
                </a:cubicBezTo>
                <a:cubicBezTo>
                  <a:pt x="8486036" y="47222"/>
                  <a:pt x="8493680" y="66586"/>
                  <a:pt x="8493680" y="89688"/>
                </a:cubicBezTo>
                <a:cubicBezTo>
                  <a:pt x="8493680" y="112109"/>
                  <a:pt x="8486036" y="131134"/>
                  <a:pt x="8470748" y="146761"/>
                </a:cubicBezTo>
                <a:cubicBezTo>
                  <a:pt x="8455461" y="162389"/>
                  <a:pt x="8436266" y="170202"/>
                  <a:pt x="8413165" y="170202"/>
                </a:cubicBezTo>
                <a:cubicBezTo>
                  <a:pt x="8390743" y="170202"/>
                  <a:pt x="8371718" y="162389"/>
                  <a:pt x="8356092" y="146761"/>
                </a:cubicBezTo>
                <a:cubicBezTo>
                  <a:pt x="8340464" y="131134"/>
                  <a:pt x="8332650" y="112109"/>
                  <a:pt x="8332650" y="89688"/>
                </a:cubicBezTo>
                <a:cubicBezTo>
                  <a:pt x="8332650" y="66586"/>
                  <a:pt x="8340464" y="47222"/>
                  <a:pt x="8356092" y="31595"/>
                </a:cubicBezTo>
                <a:cubicBezTo>
                  <a:pt x="8371718" y="15967"/>
                  <a:pt x="8390743" y="8154"/>
                  <a:pt x="8413165" y="8154"/>
                </a:cubicBezTo>
                <a:close/>
                <a:moveTo>
                  <a:pt x="5565190" y="8154"/>
                </a:moveTo>
                <a:cubicBezTo>
                  <a:pt x="5588292" y="8154"/>
                  <a:pt x="5607486" y="15967"/>
                  <a:pt x="5622774" y="31595"/>
                </a:cubicBezTo>
                <a:cubicBezTo>
                  <a:pt x="5638062" y="47222"/>
                  <a:pt x="5645705" y="66586"/>
                  <a:pt x="5645705" y="89688"/>
                </a:cubicBezTo>
                <a:cubicBezTo>
                  <a:pt x="5645705" y="112109"/>
                  <a:pt x="5638062" y="131134"/>
                  <a:pt x="5622774" y="146761"/>
                </a:cubicBezTo>
                <a:cubicBezTo>
                  <a:pt x="5607486" y="162389"/>
                  <a:pt x="5588292" y="170202"/>
                  <a:pt x="5565190" y="170202"/>
                </a:cubicBezTo>
                <a:cubicBezTo>
                  <a:pt x="5542769" y="170202"/>
                  <a:pt x="5523744" y="162389"/>
                  <a:pt x="5508117" y="146761"/>
                </a:cubicBezTo>
                <a:cubicBezTo>
                  <a:pt x="5492489" y="131134"/>
                  <a:pt x="5484676" y="112109"/>
                  <a:pt x="5484676" y="89688"/>
                </a:cubicBezTo>
                <a:cubicBezTo>
                  <a:pt x="5484676" y="66586"/>
                  <a:pt x="5492489" y="47222"/>
                  <a:pt x="5508117" y="31595"/>
                </a:cubicBezTo>
                <a:cubicBezTo>
                  <a:pt x="5523744" y="15967"/>
                  <a:pt x="5542769" y="8154"/>
                  <a:pt x="5565190" y="8154"/>
                </a:cubicBezTo>
                <a:close/>
                <a:moveTo>
                  <a:pt x="2879141" y="8154"/>
                </a:moveTo>
                <a:cubicBezTo>
                  <a:pt x="2902242" y="8154"/>
                  <a:pt x="2921436" y="15967"/>
                  <a:pt x="2936724" y="31595"/>
                </a:cubicBezTo>
                <a:cubicBezTo>
                  <a:pt x="2952011" y="47222"/>
                  <a:pt x="2959655" y="66586"/>
                  <a:pt x="2959655" y="89688"/>
                </a:cubicBezTo>
                <a:cubicBezTo>
                  <a:pt x="2959655" y="112109"/>
                  <a:pt x="2952011" y="131134"/>
                  <a:pt x="2936724" y="146761"/>
                </a:cubicBezTo>
                <a:cubicBezTo>
                  <a:pt x="2921436" y="162389"/>
                  <a:pt x="2902242" y="170202"/>
                  <a:pt x="2879141" y="170202"/>
                </a:cubicBezTo>
                <a:cubicBezTo>
                  <a:pt x="2856718" y="170202"/>
                  <a:pt x="2837694" y="162389"/>
                  <a:pt x="2822066" y="146761"/>
                </a:cubicBezTo>
                <a:cubicBezTo>
                  <a:pt x="2806439" y="131134"/>
                  <a:pt x="2798626" y="112109"/>
                  <a:pt x="2798626" y="89688"/>
                </a:cubicBezTo>
                <a:cubicBezTo>
                  <a:pt x="2798626" y="66586"/>
                  <a:pt x="2806439" y="47222"/>
                  <a:pt x="2822066" y="31595"/>
                </a:cubicBezTo>
                <a:cubicBezTo>
                  <a:pt x="2837694" y="15967"/>
                  <a:pt x="2856718" y="8154"/>
                  <a:pt x="2879141" y="8154"/>
                </a:cubicBezTo>
                <a:close/>
                <a:moveTo>
                  <a:pt x="10633823" y="0"/>
                </a:moveTo>
                <a:lnTo>
                  <a:pt x="10760742" y="0"/>
                </a:lnTo>
                <a:lnTo>
                  <a:pt x="10870272" y="160011"/>
                </a:lnTo>
                <a:lnTo>
                  <a:pt x="10765870" y="160011"/>
                </a:lnTo>
                <a:close/>
                <a:moveTo>
                  <a:pt x="8771905" y="0"/>
                </a:moveTo>
                <a:lnTo>
                  <a:pt x="8896245" y="0"/>
                </a:lnTo>
                <a:lnTo>
                  <a:pt x="9013450" y="160011"/>
                </a:lnTo>
                <a:lnTo>
                  <a:pt x="8910513" y="160011"/>
                </a:lnTo>
                <a:lnTo>
                  <a:pt x="8835094" y="67266"/>
                </a:lnTo>
                <a:lnTo>
                  <a:pt x="8833055" y="67266"/>
                </a:lnTo>
                <a:lnTo>
                  <a:pt x="8757637" y="160011"/>
                </a:lnTo>
                <a:lnTo>
                  <a:pt x="8654700" y="160011"/>
                </a:lnTo>
                <a:close/>
                <a:moveTo>
                  <a:pt x="5923930" y="0"/>
                </a:moveTo>
                <a:lnTo>
                  <a:pt x="6048270" y="0"/>
                </a:lnTo>
                <a:lnTo>
                  <a:pt x="6165474" y="160011"/>
                </a:lnTo>
                <a:lnTo>
                  <a:pt x="6062538" y="160011"/>
                </a:lnTo>
                <a:lnTo>
                  <a:pt x="5987119" y="67266"/>
                </a:lnTo>
                <a:lnTo>
                  <a:pt x="5985081" y="67266"/>
                </a:lnTo>
                <a:lnTo>
                  <a:pt x="5909663" y="160011"/>
                </a:lnTo>
                <a:lnTo>
                  <a:pt x="5806726" y="160011"/>
                </a:lnTo>
                <a:close/>
                <a:moveTo>
                  <a:pt x="2289924" y="0"/>
                </a:moveTo>
                <a:lnTo>
                  <a:pt x="2416843" y="0"/>
                </a:lnTo>
                <a:lnTo>
                  <a:pt x="2526373" y="160011"/>
                </a:lnTo>
                <a:lnTo>
                  <a:pt x="2421971" y="160011"/>
                </a:lnTo>
                <a:close/>
              </a:path>
            </a:pathLst>
          </a:custGeom>
          <a:blipFill dpi="0" rotWithShape="1">
            <a:blip r:embed="rId7">
              <a:extLst>
                <a:ext uri="{28A0092B-C50C-407E-A947-70E740481C1C}">
                  <a14:useLocalDpi xmlns:a14="http://schemas.microsoft.com/office/drawing/2010/main" val="0"/>
                </a:ext>
              </a:extLst>
            </a:blip>
            <a:srcRect/>
            <a:stretch>
              <a:fillRect/>
            </a:stretch>
          </a:blipFill>
          <a:ln w="31750" cmpd="sng">
            <a:solidFill>
              <a:schemeClr val="tx1"/>
            </a:solidFill>
            <a:prstDash val="solid"/>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86000"/>
              </a:lnSpc>
            </a:pPr>
            <a:endParaRPr lang="vi-VN" sz="8000" b="1" cap="none" spc="-100">
              <a:ln w="31750" cmpd="sng">
                <a:solidFill>
                  <a:schemeClr val="tx1"/>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9Slide03 AllRoundGothic" panose="020B0703020202020104" pitchFamily="34" charset="-93"/>
            </a:endParaRPr>
          </a:p>
        </p:txBody>
      </p:sp>
      <p:sp>
        <p:nvSpPr>
          <p:cNvPr id="19" name="Hình tự do: Hình 18">
            <a:extLst>
              <a:ext uri="{FF2B5EF4-FFF2-40B4-BE49-F238E27FC236}">
                <a16:creationId xmlns:a16="http://schemas.microsoft.com/office/drawing/2014/main" id="{6089E1C8-D291-822C-4D71-BA7BE3B42719}"/>
              </a:ext>
            </a:extLst>
          </p:cNvPr>
          <p:cNvSpPr>
            <a:spLocks noChangeAspect="1"/>
          </p:cNvSpPr>
          <p:nvPr>
            <p:custDataLst>
              <p:tags r:id="rId3"/>
            </p:custDataLst>
          </p:nvPr>
        </p:nvSpPr>
        <p:spPr>
          <a:xfrm>
            <a:off x="7588070" y="6342601"/>
            <a:ext cx="2214676" cy="729691"/>
          </a:xfrm>
          <a:custGeom>
            <a:avLst/>
            <a:gdLst/>
            <a:ahLst/>
            <a:cxnLst/>
            <a:rect l="l" t="t" r="r" b="b"/>
            <a:pathLst>
              <a:path w="2214676" h="729691">
                <a:moveTo>
                  <a:pt x="966063" y="305867"/>
                </a:moveTo>
                <a:cubicBezTo>
                  <a:pt x="942289" y="305867"/>
                  <a:pt x="922172" y="311696"/>
                  <a:pt x="905713" y="323355"/>
                </a:cubicBezTo>
                <a:cubicBezTo>
                  <a:pt x="889253" y="335014"/>
                  <a:pt x="877823" y="351358"/>
                  <a:pt x="871423" y="372390"/>
                </a:cubicBezTo>
                <a:lnTo>
                  <a:pt x="871423" y="373761"/>
                </a:lnTo>
                <a:lnTo>
                  <a:pt x="1060703" y="373761"/>
                </a:lnTo>
                <a:lnTo>
                  <a:pt x="1060703" y="372390"/>
                </a:lnTo>
                <a:cubicBezTo>
                  <a:pt x="1054303" y="351816"/>
                  <a:pt x="1042758" y="335585"/>
                  <a:pt x="1026070" y="323698"/>
                </a:cubicBezTo>
                <a:cubicBezTo>
                  <a:pt x="1009383" y="311811"/>
                  <a:pt x="989380" y="305867"/>
                  <a:pt x="966063" y="305867"/>
                </a:cubicBezTo>
                <a:close/>
                <a:moveTo>
                  <a:pt x="647090" y="240716"/>
                </a:moveTo>
                <a:lnTo>
                  <a:pt x="728700" y="240716"/>
                </a:lnTo>
                <a:lnTo>
                  <a:pt x="728700" y="579501"/>
                </a:lnTo>
                <a:lnTo>
                  <a:pt x="647090" y="579501"/>
                </a:lnTo>
                <a:close/>
                <a:moveTo>
                  <a:pt x="966063" y="231801"/>
                </a:moveTo>
                <a:cubicBezTo>
                  <a:pt x="1019098" y="231801"/>
                  <a:pt x="1062532" y="248717"/>
                  <a:pt x="1096365" y="282550"/>
                </a:cubicBezTo>
                <a:cubicBezTo>
                  <a:pt x="1130198" y="316383"/>
                  <a:pt x="1147114" y="358902"/>
                  <a:pt x="1147114" y="410109"/>
                </a:cubicBezTo>
                <a:lnTo>
                  <a:pt x="1147114" y="438912"/>
                </a:lnTo>
                <a:lnTo>
                  <a:pt x="869365" y="438912"/>
                </a:lnTo>
                <a:lnTo>
                  <a:pt x="869365" y="440284"/>
                </a:lnTo>
                <a:cubicBezTo>
                  <a:pt x="874852" y="463601"/>
                  <a:pt x="886053" y="481775"/>
                  <a:pt x="902969" y="494805"/>
                </a:cubicBezTo>
                <a:cubicBezTo>
                  <a:pt x="919886" y="507835"/>
                  <a:pt x="940917" y="514350"/>
                  <a:pt x="966063" y="514350"/>
                </a:cubicBezTo>
                <a:cubicBezTo>
                  <a:pt x="1002182" y="514350"/>
                  <a:pt x="1028928" y="503606"/>
                  <a:pt x="1046302" y="482118"/>
                </a:cubicBezTo>
                <a:lnTo>
                  <a:pt x="1133398" y="482118"/>
                </a:lnTo>
                <a:cubicBezTo>
                  <a:pt x="1120596" y="515036"/>
                  <a:pt x="1099565" y="540982"/>
                  <a:pt x="1070304" y="559956"/>
                </a:cubicBezTo>
                <a:cubicBezTo>
                  <a:pt x="1041044" y="578930"/>
                  <a:pt x="1006297" y="588417"/>
                  <a:pt x="966063" y="588417"/>
                </a:cubicBezTo>
                <a:cubicBezTo>
                  <a:pt x="912113" y="588417"/>
                  <a:pt x="868222" y="571729"/>
                  <a:pt x="834390" y="538353"/>
                </a:cubicBezTo>
                <a:cubicBezTo>
                  <a:pt x="800557" y="504520"/>
                  <a:pt x="783640" y="461772"/>
                  <a:pt x="783640" y="410109"/>
                </a:cubicBezTo>
                <a:cubicBezTo>
                  <a:pt x="783640" y="358902"/>
                  <a:pt x="800557" y="316383"/>
                  <a:pt x="834390" y="282550"/>
                </a:cubicBezTo>
                <a:cubicBezTo>
                  <a:pt x="869137" y="248717"/>
                  <a:pt x="913028" y="231801"/>
                  <a:pt x="966063" y="231801"/>
                </a:cubicBezTo>
                <a:close/>
                <a:moveTo>
                  <a:pt x="1719605" y="130988"/>
                </a:moveTo>
                <a:lnTo>
                  <a:pt x="1890369" y="130988"/>
                </a:lnTo>
                <a:lnTo>
                  <a:pt x="1890369" y="579501"/>
                </a:lnTo>
                <a:lnTo>
                  <a:pt x="1808759" y="579501"/>
                </a:lnTo>
                <a:lnTo>
                  <a:pt x="1808759" y="204369"/>
                </a:lnTo>
                <a:lnTo>
                  <a:pt x="1719605" y="204369"/>
                </a:lnTo>
                <a:close/>
                <a:moveTo>
                  <a:pt x="239344" y="130988"/>
                </a:moveTo>
                <a:lnTo>
                  <a:pt x="594588" y="130988"/>
                </a:lnTo>
                <a:lnTo>
                  <a:pt x="594588" y="212598"/>
                </a:lnTo>
                <a:lnTo>
                  <a:pt x="460857" y="212598"/>
                </a:lnTo>
                <a:lnTo>
                  <a:pt x="460857" y="579501"/>
                </a:lnTo>
                <a:lnTo>
                  <a:pt x="373075" y="579501"/>
                </a:lnTo>
                <a:lnTo>
                  <a:pt x="373075" y="212598"/>
                </a:lnTo>
                <a:lnTo>
                  <a:pt x="239344" y="212598"/>
                </a:lnTo>
                <a:close/>
                <a:moveTo>
                  <a:pt x="1187881" y="127559"/>
                </a:moveTo>
                <a:lnTo>
                  <a:pt x="1269491" y="127559"/>
                </a:lnTo>
                <a:lnTo>
                  <a:pt x="1269491" y="240716"/>
                </a:lnTo>
                <a:lnTo>
                  <a:pt x="1444370" y="240716"/>
                </a:lnTo>
                <a:lnTo>
                  <a:pt x="1444370" y="314782"/>
                </a:lnTo>
                <a:lnTo>
                  <a:pt x="1269491" y="314782"/>
                </a:lnTo>
                <a:lnTo>
                  <a:pt x="1269491" y="449199"/>
                </a:lnTo>
                <a:cubicBezTo>
                  <a:pt x="1269491" y="491262"/>
                  <a:pt x="1288465" y="512293"/>
                  <a:pt x="1326413" y="512293"/>
                </a:cubicBezTo>
                <a:cubicBezTo>
                  <a:pt x="1364360" y="512293"/>
                  <a:pt x="1383334" y="491262"/>
                  <a:pt x="1383334" y="449199"/>
                </a:cubicBezTo>
                <a:lnTo>
                  <a:pt x="1383334" y="440284"/>
                </a:lnTo>
                <a:lnTo>
                  <a:pt x="1464944" y="440284"/>
                </a:lnTo>
                <a:lnTo>
                  <a:pt x="1464944" y="449199"/>
                </a:lnTo>
                <a:cubicBezTo>
                  <a:pt x="1464944" y="494919"/>
                  <a:pt x="1452600" y="529552"/>
                  <a:pt x="1427911" y="553098"/>
                </a:cubicBezTo>
                <a:cubicBezTo>
                  <a:pt x="1403222" y="576644"/>
                  <a:pt x="1369390" y="588417"/>
                  <a:pt x="1326413" y="588417"/>
                </a:cubicBezTo>
                <a:cubicBezTo>
                  <a:pt x="1283436" y="588417"/>
                  <a:pt x="1249603" y="576644"/>
                  <a:pt x="1224914" y="553098"/>
                </a:cubicBezTo>
                <a:cubicBezTo>
                  <a:pt x="1200226" y="529552"/>
                  <a:pt x="1187881" y="494919"/>
                  <a:pt x="1187881" y="449199"/>
                </a:cubicBezTo>
                <a:close/>
                <a:moveTo>
                  <a:pt x="2016480" y="91897"/>
                </a:moveTo>
                <a:cubicBezTo>
                  <a:pt x="2047570" y="106071"/>
                  <a:pt x="2075344" y="123673"/>
                  <a:pt x="2099805" y="144704"/>
                </a:cubicBezTo>
                <a:cubicBezTo>
                  <a:pt x="2124265" y="165735"/>
                  <a:pt x="2145067" y="189853"/>
                  <a:pt x="2162212" y="217056"/>
                </a:cubicBezTo>
                <a:cubicBezTo>
                  <a:pt x="2179357" y="244259"/>
                  <a:pt x="2192388" y="274092"/>
                  <a:pt x="2201303" y="306553"/>
                </a:cubicBezTo>
                <a:cubicBezTo>
                  <a:pt x="2210218" y="339014"/>
                  <a:pt x="2214676" y="373761"/>
                  <a:pt x="2214676" y="410794"/>
                </a:cubicBezTo>
                <a:cubicBezTo>
                  <a:pt x="2214676" y="447828"/>
                  <a:pt x="2210218" y="482575"/>
                  <a:pt x="2201303" y="515036"/>
                </a:cubicBezTo>
                <a:cubicBezTo>
                  <a:pt x="2192388" y="547497"/>
                  <a:pt x="2179357" y="577330"/>
                  <a:pt x="2162212" y="604533"/>
                </a:cubicBezTo>
                <a:cubicBezTo>
                  <a:pt x="2145067" y="631736"/>
                  <a:pt x="2124265" y="655854"/>
                  <a:pt x="2099805" y="676885"/>
                </a:cubicBezTo>
                <a:cubicBezTo>
                  <a:pt x="2075344" y="697916"/>
                  <a:pt x="2047570" y="715518"/>
                  <a:pt x="2016480" y="729691"/>
                </a:cubicBezTo>
                <a:lnTo>
                  <a:pt x="2016480" y="652882"/>
                </a:lnTo>
                <a:cubicBezTo>
                  <a:pt x="2097404" y="602133"/>
                  <a:pt x="2137866" y="521437"/>
                  <a:pt x="2137866" y="410794"/>
                </a:cubicBezTo>
                <a:cubicBezTo>
                  <a:pt x="2137866" y="300152"/>
                  <a:pt x="2097404" y="219456"/>
                  <a:pt x="2016480" y="168707"/>
                </a:cubicBezTo>
                <a:close/>
                <a:moveTo>
                  <a:pt x="198196" y="91897"/>
                </a:moveTo>
                <a:lnTo>
                  <a:pt x="198196" y="168707"/>
                </a:lnTo>
                <a:cubicBezTo>
                  <a:pt x="117271" y="219456"/>
                  <a:pt x="76809" y="300152"/>
                  <a:pt x="76809" y="410794"/>
                </a:cubicBezTo>
                <a:cubicBezTo>
                  <a:pt x="76809" y="521437"/>
                  <a:pt x="117271" y="602133"/>
                  <a:pt x="198196" y="652882"/>
                </a:cubicBezTo>
                <a:lnTo>
                  <a:pt x="198196" y="729691"/>
                </a:lnTo>
                <a:cubicBezTo>
                  <a:pt x="167106" y="715518"/>
                  <a:pt x="139331" y="697916"/>
                  <a:pt x="114871" y="676885"/>
                </a:cubicBezTo>
                <a:cubicBezTo>
                  <a:pt x="90411" y="655854"/>
                  <a:pt x="69608" y="631736"/>
                  <a:pt x="52463" y="604533"/>
                </a:cubicBezTo>
                <a:cubicBezTo>
                  <a:pt x="35318" y="577330"/>
                  <a:pt x="22288" y="547497"/>
                  <a:pt x="13373" y="515036"/>
                </a:cubicBezTo>
                <a:cubicBezTo>
                  <a:pt x="4457" y="482575"/>
                  <a:pt x="0" y="447828"/>
                  <a:pt x="0" y="410794"/>
                </a:cubicBezTo>
                <a:cubicBezTo>
                  <a:pt x="0" y="373761"/>
                  <a:pt x="4457" y="339014"/>
                  <a:pt x="13373" y="306553"/>
                </a:cubicBezTo>
                <a:cubicBezTo>
                  <a:pt x="22288" y="274092"/>
                  <a:pt x="35318" y="244259"/>
                  <a:pt x="52463" y="217056"/>
                </a:cubicBezTo>
                <a:cubicBezTo>
                  <a:pt x="69608" y="189853"/>
                  <a:pt x="90411" y="165735"/>
                  <a:pt x="114871" y="144704"/>
                </a:cubicBezTo>
                <a:cubicBezTo>
                  <a:pt x="139331" y="123673"/>
                  <a:pt x="167106" y="106071"/>
                  <a:pt x="198196" y="91897"/>
                </a:cubicBezTo>
                <a:close/>
                <a:moveTo>
                  <a:pt x="687552" y="91212"/>
                </a:moveTo>
                <a:cubicBezTo>
                  <a:pt x="703097" y="91212"/>
                  <a:pt x="716013" y="96469"/>
                  <a:pt x="726300" y="106985"/>
                </a:cubicBezTo>
                <a:cubicBezTo>
                  <a:pt x="736587" y="117501"/>
                  <a:pt x="741730" y="130531"/>
                  <a:pt x="741730" y="146076"/>
                </a:cubicBezTo>
                <a:cubicBezTo>
                  <a:pt x="741730" y="161163"/>
                  <a:pt x="736587" y="173965"/>
                  <a:pt x="726300" y="184480"/>
                </a:cubicBezTo>
                <a:cubicBezTo>
                  <a:pt x="716013" y="194996"/>
                  <a:pt x="703097" y="200254"/>
                  <a:pt x="687552" y="200254"/>
                </a:cubicBezTo>
                <a:cubicBezTo>
                  <a:pt x="672465" y="200254"/>
                  <a:pt x="659663" y="194996"/>
                  <a:pt x="649147" y="184480"/>
                </a:cubicBezTo>
                <a:cubicBezTo>
                  <a:pt x="638632" y="173965"/>
                  <a:pt x="633374" y="161163"/>
                  <a:pt x="633374" y="146076"/>
                </a:cubicBezTo>
                <a:cubicBezTo>
                  <a:pt x="633374" y="130531"/>
                  <a:pt x="638632" y="117501"/>
                  <a:pt x="649147" y="106985"/>
                </a:cubicBezTo>
                <a:cubicBezTo>
                  <a:pt x="659663" y="96469"/>
                  <a:pt x="672465" y="91212"/>
                  <a:pt x="687552" y="91212"/>
                </a:cubicBezTo>
                <a:close/>
                <a:moveTo>
                  <a:pt x="924229" y="85725"/>
                </a:moveTo>
                <a:lnTo>
                  <a:pt x="1007897" y="85725"/>
                </a:lnTo>
                <a:lnTo>
                  <a:pt x="1086764" y="193396"/>
                </a:lnTo>
                <a:lnTo>
                  <a:pt x="1017498" y="193396"/>
                </a:lnTo>
                <a:lnTo>
                  <a:pt x="966749" y="130988"/>
                </a:lnTo>
                <a:lnTo>
                  <a:pt x="965377" y="130988"/>
                </a:lnTo>
                <a:lnTo>
                  <a:pt x="914628" y="193396"/>
                </a:lnTo>
                <a:lnTo>
                  <a:pt x="845362" y="193396"/>
                </a:lnTo>
                <a:close/>
                <a:moveTo>
                  <a:pt x="1134770" y="0"/>
                </a:moveTo>
                <a:lnTo>
                  <a:pt x="1219809" y="0"/>
                </a:lnTo>
                <a:lnTo>
                  <a:pt x="1131341" y="107671"/>
                </a:lnTo>
                <a:lnTo>
                  <a:pt x="1061389" y="107671"/>
                </a:ln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w="12700" cmpd="sng">
            <a:noFill/>
            <a:prstDash val="solid"/>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86000"/>
              </a:lnSpc>
            </a:pPr>
            <a:endParaRPr lang="vi-VN" sz="5400" b="1" cap="none" spc="-100">
              <a:ln w="12700" cmpd="sng">
                <a:noFill/>
                <a:prstDash val="solid"/>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9Slide03 AllRoundGothic" panose="020B0703020202020104" pitchFamily="34" charset="-93"/>
            </a:endParaRPr>
          </a:p>
        </p:txBody>
      </p:sp>
      <p:sp>
        <p:nvSpPr>
          <p:cNvPr id="17" name="Hình chữ nhật 16">
            <a:extLst>
              <a:ext uri="{FF2B5EF4-FFF2-40B4-BE49-F238E27FC236}">
                <a16:creationId xmlns:a16="http://schemas.microsoft.com/office/drawing/2014/main" id="{B7BD4AB7-D857-EC1C-AB5F-718D0E3E6D53}"/>
              </a:ext>
            </a:extLst>
          </p:cNvPr>
          <p:cNvSpPr>
            <a:spLocks noChangeAspect="1"/>
          </p:cNvSpPr>
          <p:nvPr/>
        </p:nvSpPr>
        <p:spPr>
          <a:xfrm>
            <a:off x="6945297" y="12283972"/>
            <a:ext cx="3505200" cy="807016"/>
          </a:xfrm>
          <a:prstGeom prst="rect">
            <a:avLst/>
          </a:prstGeom>
          <a:noFill/>
        </p:spPr>
        <p:txBody>
          <a:bodyPr wrap="square" lIns="91440" tIns="45720" rIns="91440" bIns="45720">
            <a:spAutoFit/>
          </a:bodyPr>
          <a:lstStyle/>
          <a:p>
            <a:pPr algn="ctr">
              <a:lnSpc>
                <a:spcPct val="86000"/>
              </a:lnSpc>
            </a:pPr>
            <a:r>
              <a:rPr lang="vi-VN" sz="5400" b="1" cap="none" spc="-100">
                <a:ln w="12700" cmpd="sng">
                  <a:noFill/>
                  <a:prstDash val="solid"/>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9Slide03 AllRoundGothic" panose="020B0703020202020104" pitchFamily="34" charset="-93"/>
              </a:rPr>
              <a:t>(Tiết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03DDC05-B81C-97EE-18DF-F1682DDAD5D3}"/>
              </a:ext>
            </a:extLst>
          </p:cNvPr>
          <p:cNvSpPr>
            <a:spLocks noGrp="1" noRot="1" noMove="1" noResize="1" noEditPoints="1" noAdjustHandles="1" noChangeArrowheads="1" noChangeShapeType="1"/>
          </p:cNvSpPr>
          <p:nvPr/>
        </p:nvSpPr>
        <p:spPr>
          <a:xfrm>
            <a:off x="-762000" y="7658100"/>
            <a:ext cx="12469091" cy="3581195"/>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38000"/>
            </a:blip>
            <a:stretch>
              <a:fillRect b="-129800"/>
            </a:stretch>
          </a:blipFill>
        </p:spPr>
        <p:txBody>
          <a:bodyPr/>
          <a:lstStyle/>
          <a:p>
            <a:endParaRPr lang="en-US"/>
          </a:p>
        </p:txBody>
      </p:sp>
      <p:sp>
        <p:nvSpPr>
          <p:cNvPr id="3" name="Freeform 3">
            <a:extLst>
              <a:ext uri="{FF2B5EF4-FFF2-40B4-BE49-F238E27FC236}">
                <a16:creationId xmlns:a16="http://schemas.microsoft.com/office/drawing/2014/main" id="{6D7591B6-850A-6320-E9B3-5A2042516D65}"/>
              </a:ext>
            </a:extLst>
          </p:cNvPr>
          <p:cNvSpPr>
            <a:spLocks noGrp="1" noRot="1" noMove="1" noResize="1" noEditPoints="1" noAdjustHandles="1" noChangeArrowheads="1" noChangeShapeType="1"/>
          </p:cNvSpPr>
          <p:nvPr/>
        </p:nvSpPr>
        <p:spPr>
          <a:xfrm>
            <a:off x="6858000" y="7429500"/>
            <a:ext cx="12469091" cy="3581195"/>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38000"/>
            </a:blip>
            <a:stretch>
              <a:fillRect b="-129800"/>
            </a:stretch>
          </a:blipFill>
        </p:spPr>
        <p:txBody>
          <a:bodyPr/>
          <a:lstStyle/>
          <a:p>
            <a:endParaRPr lang="en-US"/>
          </a:p>
        </p:txBody>
      </p:sp>
      <p:sp>
        <p:nvSpPr>
          <p:cNvPr id="4" name="Freeform 6">
            <a:extLst>
              <a:ext uri="{FF2B5EF4-FFF2-40B4-BE49-F238E27FC236}">
                <a16:creationId xmlns:a16="http://schemas.microsoft.com/office/drawing/2014/main" id="{F9E0A83D-8F78-17D2-5E9C-0C7F5C7EF4DB}"/>
              </a:ext>
            </a:extLst>
          </p:cNvPr>
          <p:cNvSpPr>
            <a:spLocks noGrp="1" noRot="1" noMove="1" noResize="1" noEditPoints="1" noAdjustHandles="1" noChangeArrowheads="1" noChangeShapeType="1"/>
          </p:cNvSpPr>
          <p:nvPr/>
        </p:nvSpPr>
        <p:spPr>
          <a:xfrm rot="20278288" flipH="1">
            <a:off x="15082086" y="4661915"/>
            <a:ext cx="5678873" cy="4732859"/>
          </a:xfrm>
          <a:custGeom>
            <a:avLst/>
            <a:gdLst/>
            <a:ahLst/>
            <a:cxnLst/>
            <a:rect l="l" t="t" r="r" b="b"/>
            <a:pathLst>
              <a:path w="10012803" h="8460819">
                <a:moveTo>
                  <a:pt x="10012803" y="0"/>
                </a:moveTo>
                <a:lnTo>
                  <a:pt x="0" y="0"/>
                </a:lnTo>
                <a:lnTo>
                  <a:pt x="0" y="8460818"/>
                </a:lnTo>
                <a:lnTo>
                  <a:pt x="10012803" y="8460818"/>
                </a:lnTo>
                <a:lnTo>
                  <a:pt x="100128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6">
            <a:extLst>
              <a:ext uri="{FF2B5EF4-FFF2-40B4-BE49-F238E27FC236}">
                <a16:creationId xmlns:a16="http://schemas.microsoft.com/office/drawing/2014/main" id="{19CE78A0-C046-64B0-26CB-63721A600AE2}"/>
              </a:ext>
            </a:extLst>
          </p:cNvPr>
          <p:cNvSpPr>
            <a:spLocks noGrp="1" noRot="1" noMove="1" noResize="1" noEditPoints="1" noAdjustHandles="1" noChangeArrowheads="1" noChangeShapeType="1"/>
          </p:cNvSpPr>
          <p:nvPr/>
        </p:nvSpPr>
        <p:spPr>
          <a:xfrm rot="18259073" flipH="1">
            <a:off x="12932339" y="4475179"/>
            <a:ext cx="5678873" cy="4732859"/>
          </a:xfrm>
          <a:custGeom>
            <a:avLst/>
            <a:gdLst/>
            <a:ahLst/>
            <a:cxnLst/>
            <a:rect l="l" t="t" r="r" b="b"/>
            <a:pathLst>
              <a:path w="10012803" h="8460819">
                <a:moveTo>
                  <a:pt x="10012803" y="0"/>
                </a:moveTo>
                <a:lnTo>
                  <a:pt x="0" y="0"/>
                </a:lnTo>
                <a:lnTo>
                  <a:pt x="0" y="8460818"/>
                </a:lnTo>
                <a:lnTo>
                  <a:pt x="10012803" y="8460818"/>
                </a:lnTo>
                <a:lnTo>
                  <a:pt x="100128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D8C5AE37-A787-9FEA-279A-8A058756C0FE}"/>
              </a:ext>
            </a:extLst>
          </p:cNvPr>
          <p:cNvSpPr/>
          <p:nvPr/>
        </p:nvSpPr>
        <p:spPr>
          <a:xfrm>
            <a:off x="304800" y="266700"/>
            <a:ext cx="17526000" cy="1107996"/>
          </a:xfrm>
          <a:prstGeom prst="rect">
            <a:avLst/>
          </a:prstGeom>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vi-VN" sz="6600" b="1" cap="none" spc="0">
                <a:ln/>
                <a:solidFill>
                  <a:srgbClr val="10BFCF"/>
                </a:solidFill>
                <a:effectLst/>
              </a:rPr>
              <a:t>3. Bảo vệ môi trường địa phương em.</a:t>
            </a:r>
          </a:p>
        </p:txBody>
      </p:sp>
      <p:sp>
        <p:nvSpPr>
          <p:cNvPr id="14" name="Hộp Văn bản 13">
            <a:extLst>
              <a:ext uri="{FF2B5EF4-FFF2-40B4-BE49-F238E27FC236}">
                <a16:creationId xmlns:a16="http://schemas.microsoft.com/office/drawing/2014/main" id="{66EA19CC-3A86-F275-C620-B9F6CB9AC1B1}"/>
              </a:ext>
            </a:extLst>
          </p:cNvPr>
          <p:cNvSpPr txBox="1"/>
          <p:nvPr/>
        </p:nvSpPr>
        <p:spPr>
          <a:xfrm>
            <a:off x="1219200" y="1484866"/>
            <a:ext cx="12344400" cy="5751639"/>
          </a:xfrm>
          <a:prstGeom prst="rect">
            <a:avLst/>
          </a:prstGeom>
          <a:noFill/>
        </p:spPr>
        <p:txBody>
          <a:bodyPr wrap="square" rtlCol="0">
            <a:spAutoFit/>
          </a:bodyPr>
          <a:lstStyle/>
          <a:p>
            <a:pPr algn="just">
              <a:lnSpc>
                <a:spcPct val="92000"/>
              </a:lnSpc>
              <a:spcBef>
                <a:spcPts val="600"/>
              </a:spcBef>
              <a:spcAft>
                <a:spcPts val="600"/>
              </a:spcAft>
            </a:pPr>
            <a:r>
              <a:rPr lang="vi-VN" sz="5400" spc="-20"/>
              <a:t>Căn cứ Tài liệu giáo dục địa phương và tình hình thực tế nơi em sinh sống, em hãy:</a:t>
            </a:r>
          </a:p>
          <a:p>
            <a:pPr marL="1143000" indent="-1143000" algn="just">
              <a:lnSpc>
                <a:spcPct val="92000"/>
              </a:lnSpc>
              <a:spcBef>
                <a:spcPts val="600"/>
              </a:spcBef>
              <a:spcAft>
                <a:spcPts val="600"/>
              </a:spcAft>
              <a:buFont typeface="Wingdings" panose="05000000000000000000" pitchFamily="2" charset="2"/>
              <a:buChar char="Ø"/>
            </a:pPr>
            <a:r>
              <a:rPr lang="vi-VN" sz="5400" spc="-20"/>
              <a:t>Cho biết môi trường của địa phương em hiện nay như thế nào.</a:t>
            </a:r>
          </a:p>
          <a:p>
            <a:pPr marL="1143000" indent="-1143000" algn="just">
              <a:lnSpc>
                <a:spcPct val="92000"/>
              </a:lnSpc>
              <a:spcBef>
                <a:spcPts val="600"/>
              </a:spcBef>
              <a:spcAft>
                <a:spcPts val="600"/>
              </a:spcAft>
              <a:buFont typeface="Wingdings" panose="05000000000000000000" pitchFamily="2" charset="2"/>
              <a:buChar char="Ø"/>
            </a:pPr>
            <a:r>
              <a:rPr lang="vi-VN" sz="5400" spc="-20"/>
              <a:t>Nêu những giải pháp của em để có thể bảo vệ môi trường tốt hơn.</a:t>
            </a:r>
          </a:p>
        </p:txBody>
      </p:sp>
    </p:spTree>
    <p:extLst>
      <p:ext uri="{BB962C8B-B14F-4D97-AF65-F5344CB8AC3E}">
        <p14:creationId xmlns:p14="http://schemas.microsoft.com/office/powerpoint/2010/main" val="206379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E62E56F8-6A11-1E3B-C582-BD7CEDF04D29}"/>
              </a:ext>
            </a:extLst>
          </p:cNvPr>
          <p:cNvGrpSpPr/>
          <p:nvPr/>
        </p:nvGrpSpPr>
        <p:grpSpPr>
          <a:xfrm>
            <a:off x="8123555" y="-74102"/>
            <a:ext cx="9751273" cy="4802013"/>
            <a:chOff x="8532716" y="-43783"/>
            <a:chExt cx="9751273" cy="4802013"/>
          </a:xfrm>
        </p:grpSpPr>
        <p:pic>
          <p:nvPicPr>
            <p:cNvPr id="4" name="Hình ảnh 3">
              <a:extLst>
                <a:ext uri="{FF2B5EF4-FFF2-40B4-BE49-F238E27FC236}">
                  <a16:creationId xmlns:a16="http://schemas.microsoft.com/office/drawing/2014/main" id="{8342738E-50F2-EA04-0D8B-B77A7F203E0E}"/>
                </a:ext>
              </a:extLst>
            </p:cNvPr>
            <p:cNvPicPr>
              <a:picLocks noChangeAspect="1"/>
            </p:cNvPicPr>
            <p:nvPr/>
          </p:nvPicPr>
          <p:blipFill>
            <a:blip r:embed="rId2"/>
            <a:stretch>
              <a:fillRect/>
            </a:stretch>
          </p:blipFill>
          <p:spPr>
            <a:xfrm>
              <a:off x="9296400" y="145480"/>
              <a:ext cx="8486804" cy="4612750"/>
            </a:xfrm>
            <a:prstGeom prst="rect">
              <a:avLst/>
            </a:prstGeom>
          </p:spPr>
        </p:pic>
        <p:pic>
          <p:nvPicPr>
            <p:cNvPr id="1026" name="Picture 2">
              <a:extLst>
                <a:ext uri="{FF2B5EF4-FFF2-40B4-BE49-F238E27FC236}">
                  <a16:creationId xmlns:a16="http://schemas.microsoft.com/office/drawing/2014/main" id="{EFF9A888-2927-869B-B180-59E6742C8F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9724">
              <a:off x="8755711" y="-43783"/>
              <a:ext cx="1130088" cy="978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94F111-D64E-D85F-5C94-908D163715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2716" y="824461"/>
              <a:ext cx="1466612" cy="139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20F108B-B243-7617-F056-9BBB38CC29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45739" y="1390650"/>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C586018-02B7-6091-1674-B3AC446836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08535" y="1986054"/>
              <a:ext cx="836420" cy="861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Nhóm 10">
            <a:extLst>
              <a:ext uri="{FF2B5EF4-FFF2-40B4-BE49-F238E27FC236}">
                <a16:creationId xmlns:a16="http://schemas.microsoft.com/office/drawing/2014/main" id="{F75C084A-1DF4-4C23-4288-7B04B09D22C6}"/>
              </a:ext>
            </a:extLst>
          </p:cNvPr>
          <p:cNvGrpSpPr/>
          <p:nvPr/>
        </p:nvGrpSpPr>
        <p:grpSpPr>
          <a:xfrm>
            <a:off x="838200" y="5372100"/>
            <a:ext cx="9516873" cy="4927504"/>
            <a:chOff x="838200" y="5372100"/>
            <a:chExt cx="9516873" cy="4927504"/>
          </a:xfrm>
        </p:grpSpPr>
        <p:pic>
          <p:nvPicPr>
            <p:cNvPr id="7" name="Hình ảnh 6">
              <a:extLst>
                <a:ext uri="{FF2B5EF4-FFF2-40B4-BE49-F238E27FC236}">
                  <a16:creationId xmlns:a16="http://schemas.microsoft.com/office/drawing/2014/main" id="{9E4C2383-3709-17FA-3A62-962CAD178CF6}"/>
                </a:ext>
              </a:extLst>
            </p:cNvPr>
            <p:cNvPicPr>
              <a:picLocks noChangeAspect="1"/>
            </p:cNvPicPr>
            <p:nvPr/>
          </p:nvPicPr>
          <p:blipFill>
            <a:blip r:embed="rId7"/>
            <a:stretch>
              <a:fillRect/>
            </a:stretch>
          </p:blipFill>
          <p:spPr>
            <a:xfrm>
              <a:off x="1676400" y="5670420"/>
              <a:ext cx="6619923" cy="4629184"/>
            </a:xfrm>
            <a:prstGeom prst="rect">
              <a:avLst/>
            </a:prstGeom>
          </p:spPr>
        </p:pic>
        <p:pic>
          <p:nvPicPr>
            <p:cNvPr id="1034" name="Picture 10">
              <a:extLst>
                <a:ext uri="{FF2B5EF4-FFF2-40B4-BE49-F238E27FC236}">
                  <a16:creationId xmlns:a16="http://schemas.microsoft.com/office/drawing/2014/main" id="{77DCB6C1-4BE7-F4FA-88E2-5C6C182950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6106" y="7328726"/>
              <a:ext cx="1368894" cy="12237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9B2FB15-E0A6-5DEC-32A2-CBEDD186EB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5936" y="8684513"/>
              <a:ext cx="2569137" cy="14570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4543CA2-5E3E-90B6-87FE-E8D622B8FCB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55914"/>
            <a:stretch/>
          </p:blipFill>
          <p:spPr bwMode="auto">
            <a:xfrm>
              <a:off x="3276600" y="9075896"/>
              <a:ext cx="1339354" cy="1223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8BCB39E1-68DE-09F3-FD39-012BC5E4B07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8275" t="-2181" r="2467" b="2181"/>
            <a:stretch/>
          </p:blipFill>
          <p:spPr bwMode="auto">
            <a:xfrm>
              <a:off x="4583558" y="8583690"/>
              <a:ext cx="1496493" cy="122370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5B0E7F4-94F5-B13A-B3FC-B50C3DA3DBF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03491" y="8281144"/>
              <a:ext cx="104558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ACBB62F-8751-7150-34AC-6E72D34E22C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200" y="7200900"/>
              <a:ext cx="111363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6B556544-7BDD-904E-80EE-526929CCE2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6800" y="5372100"/>
              <a:ext cx="1438686" cy="12408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A2F64CA6-CA26-5B04-E147-2E5F6C4DC36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91744" y="6057900"/>
              <a:ext cx="635652" cy="79812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Hình ảnh 13">
            <a:extLst>
              <a:ext uri="{FF2B5EF4-FFF2-40B4-BE49-F238E27FC236}">
                <a16:creationId xmlns:a16="http://schemas.microsoft.com/office/drawing/2014/main" id="{A0B2A48F-4620-089D-E65F-2DB677E75BEE}"/>
              </a:ext>
            </a:extLst>
          </p:cNvPr>
          <p:cNvPicPr>
            <a:picLocks noChangeAspect="1"/>
          </p:cNvPicPr>
          <p:nvPr/>
        </p:nvPicPr>
        <p:blipFill>
          <a:blip r:embed="rId15"/>
          <a:stretch>
            <a:fillRect/>
          </a:stretch>
        </p:blipFill>
        <p:spPr>
          <a:xfrm>
            <a:off x="6298338" y="2958274"/>
            <a:ext cx="4468755" cy="4651651"/>
          </a:xfrm>
          <a:prstGeom prst="rect">
            <a:avLst/>
          </a:prstGeom>
        </p:spPr>
      </p:pic>
    </p:spTree>
    <p:extLst>
      <p:ext uri="{BB962C8B-B14F-4D97-AF65-F5344CB8AC3E}">
        <p14:creationId xmlns:p14="http://schemas.microsoft.com/office/powerpoint/2010/main" val="256381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572"/>
          <a:stretch>
            <a:fillRect/>
          </a:stretch>
        </p:blipFill>
        <p:spPr>
          <a:xfrm>
            <a:off x="0" y="0"/>
            <a:ext cx="18288000" cy="10287000"/>
          </a:xfrm>
          <a:prstGeom prst="rect">
            <a:avLst/>
          </a:prstGeom>
        </p:spPr>
      </p:pic>
      <p:grpSp>
        <p:nvGrpSpPr>
          <p:cNvPr id="3" name="Group 3"/>
          <p:cNvGrpSpPr/>
          <p:nvPr/>
        </p:nvGrpSpPr>
        <p:grpSpPr>
          <a:xfrm>
            <a:off x="1644769" y="1028704"/>
            <a:ext cx="15098774" cy="74984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sp>
        <p:sp>
          <p:nvSpPr>
            <p:cNvPr id="5" name="TextBox 5"/>
            <p:cNvSpPr txBox="1"/>
            <p:nvPr/>
          </p:nvSpPr>
          <p:spPr>
            <a:xfrm>
              <a:off x="0" y="-28575"/>
              <a:ext cx="812800" cy="841375"/>
            </a:xfrm>
            <a:prstGeom prst="rect">
              <a:avLst/>
            </a:prstGeom>
          </p:spPr>
          <p:txBody>
            <a:bodyPr lIns="50801" tIns="50801" rIns="50801" bIns="50801" rtlCol="0" anchor="ctr"/>
            <a:lstStyle/>
            <a:p>
              <a:pPr marL="0" marR="0" lvl="0" indent="0" algn="ctr" defTabSz="91449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2033074" y="1453642"/>
            <a:ext cx="14322161" cy="6573515"/>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sp>
        <p:sp>
          <p:nvSpPr>
            <p:cNvPr id="8" name="TextBox 8"/>
            <p:cNvSpPr txBox="1"/>
            <p:nvPr/>
          </p:nvSpPr>
          <p:spPr>
            <a:xfrm>
              <a:off x="0" y="-28575"/>
              <a:ext cx="812800" cy="841375"/>
            </a:xfrm>
            <a:prstGeom prst="rect">
              <a:avLst/>
            </a:prstGeom>
          </p:spPr>
          <p:txBody>
            <a:bodyPr lIns="50801" tIns="50801" rIns="50801" bIns="50801" rtlCol="0" anchor="ctr"/>
            <a:lstStyle/>
            <a:p>
              <a:pPr marL="0" marR="0" lvl="0" indent="0" algn="ctr" defTabSz="91449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1005" y="3306035"/>
            <a:ext cx="6809807" cy="7177662"/>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81559" y="2905589"/>
            <a:ext cx="7350518" cy="7747580"/>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16814" flipH="1">
            <a:off x="3076547" y="2046227"/>
            <a:ext cx="1031168" cy="114415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4184">
            <a:off x="6913" y="510649"/>
            <a:ext cx="5874191" cy="1420487"/>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6908" y="-10176"/>
            <a:ext cx="5874191" cy="1420487"/>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9877">
            <a:off x="12446723" y="710245"/>
            <a:ext cx="5874191" cy="1420487"/>
          </a:xfrm>
          <a:prstGeom prst="rect">
            <a:avLst/>
          </a:prstGeom>
        </p:spPr>
      </p:pic>
      <p:pic>
        <p:nvPicPr>
          <p:cNvPr id="18" name="Hình ảnh 17">
            <a:extLst>
              <a:ext uri="{FF2B5EF4-FFF2-40B4-BE49-F238E27FC236}">
                <a16:creationId xmlns:a16="http://schemas.microsoft.com/office/drawing/2014/main" id="{22B38815-82EA-9AA8-2874-BA804ACCF5BE}"/>
              </a:ext>
            </a:extLst>
          </p:cNvPr>
          <p:cNvPicPr>
            <a:picLocks noChangeAspect="1"/>
          </p:cNvPicPr>
          <p:nvPr/>
        </p:nvPicPr>
        <p:blipFill rotWithShape="1">
          <a:blip r:embed="rId9"/>
          <a:srcRect b="35574"/>
          <a:stretch/>
        </p:blipFill>
        <p:spPr>
          <a:xfrm>
            <a:off x="2968361" y="1650611"/>
            <a:ext cx="12729551" cy="2572686"/>
          </a:xfrm>
          <a:prstGeom prst="rect">
            <a:avLst/>
          </a:prstGeom>
        </p:spPr>
      </p:pic>
      <p:sp>
        <p:nvSpPr>
          <p:cNvPr id="13" name="Hình chữ nhật 12">
            <a:extLst>
              <a:ext uri="{FF2B5EF4-FFF2-40B4-BE49-F238E27FC236}">
                <a16:creationId xmlns:a16="http://schemas.microsoft.com/office/drawing/2014/main" id="{894476BD-0E56-0DCA-D172-E45BD64E8811}"/>
              </a:ext>
            </a:extLst>
          </p:cNvPr>
          <p:cNvSpPr/>
          <p:nvPr/>
        </p:nvSpPr>
        <p:spPr>
          <a:xfrm>
            <a:off x="3618801" y="4194723"/>
            <a:ext cx="12103461" cy="1816395"/>
          </a:xfrm>
          <a:prstGeom prst="rect">
            <a:avLst/>
          </a:prstGeom>
          <a:noFill/>
        </p:spPr>
        <p:txBody>
          <a:bodyPr wrap="square" lIns="91440" tIns="45720" rIns="91440" bIns="45720">
            <a:spAutoFit/>
          </a:bodyPr>
          <a:lstStyle/>
          <a:p>
            <a:pPr marL="0" marR="0" lvl="0" indent="0" algn="ctr" defTabSz="914490" rtl="0" eaLnBrk="1" fontAlgn="auto" latinLnBrk="0" hangingPunct="1">
              <a:lnSpc>
                <a:spcPct val="100000"/>
              </a:lnSpc>
              <a:spcBef>
                <a:spcPts val="0"/>
              </a:spcBef>
              <a:spcAft>
                <a:spcPts val="0"/>
              </a:spcAft>
              <a:buClrTx/>
              <a:buSzTx/>
              <a:buFontTx/>
              <a:buNone/>
              <a:tabLst/>
              <a:defRPr/>
            </a:pPr>
            <a:r>
              <a:rPr kumimoji="0" lang="vi-VN" sz="2801"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Bài giảng được thiết kế bởi cô Phạm Thị Kim Tuyền (Học liệu số TuMo) – GV Trường Phổ thông Thực hành Sư phạm – Đại học Quốc gia TP.HCM</a:t>
            </a:r>
          </a:p>
          <a:p>
            <a:pPr marL="0" marR="0" lvl="0" indent="0" algn="ctr" defTabSz="914490" rtl="0" eaLnBrk="1" fontAlgn="auto" latinLnBrk="0" hangingPunct="1">
              <a:lnSpc>
                <a:spcPct val="100000"/>
              </a:lnSpc>
              <a:spcBef>
                <a:spcPts val="0"/>
              </a:spcBef>
              <a:spcAft>
                <a:spcPts val="0"/>
              </a:spcAft>
              <a:buClrTx/>
              <a:buSzTx/>
              <a:buFontTx/>
              <a:buNone/>
              <a:tabLst/>
              <a:defRPr/>
            </a:pPr>
            <a:r>
              <a:rPr kumimoji="0" lang="vi-VN" sz="2801"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Hãy cẩn trọng với những người đem tặng bài giảng này với mục đích quảng cáo, câu kéo, trục lợi.</a:t>
            </a:r>
          </a:p>
        </p:txBody>
      </p:sp>
    </p:spTree>
    <p:extLst>
      <p:ext uri="{BB962C8B-B14F-4D97-AF65-F5344CB8AC3E}">
        <p14:creationId xmlns:p14="http://schemas.microsoft.com/office/powerpoint/2010/main" val="422856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2E6D5287-A53B-E3CA-0E09-9F6FE8B6792E}"/>
              </a:ext>
            </a:extLst>
          </p:cNvPr>
          <p:cNvSpPr txBox="1"/>
          <p:nvPr/>
        </p:nvSpPr>
        <p:spPr>
          <a:xfrm>
            <a:off x="3657600" y="5372100"/>
            <a:ext cx="9829800" cy="1015663"/>
          </a:xfrm>
          <a:prstGeom prst="rect">
            <a:avLst/>
          </a:prstGeom>
          <a:noFill/>
        </p:spPr>
        <p:txBody>
          <a:bodyPr wrap="square">
            <a:spAutoFit/>
          </a:bodyPr>
          <a:lstStyle/>
          <a:p>
            <a:pPr defTabSz="1371600"/>
            <a:r>
              <a:rPr lang="en-US" sz="3000">
                <a:solidFill>
                  <a:prstClr val="black"/>
                </a:solidFill>
                <a:latin typeface="#9Slide02 Noi dung dai"/>
              </a:rPr>
              <a:t>https://www.facebook.com/groups/976364306848934</a:t>
            </a:r>
            <a:endParaRPr lang="vi-VN" sz="3000">
              <a:solidFill>
                <a:prstClr val="black"/>
              </a:solidFill>
              <a:latin typeface="#9Slide02 Noi dung dai"/>
            </a:endParaRPr>
          </a:p>
          <a:p>
            <a:pPr defTabSz="1371600"/>
            <a:r>
              <a:rPr lang="vi-VN" sz="3000">
                <a:solidFill>
                  <a:prstClr val="black"/>
                </a:solidFill>
                <a:latin typeface="#9Slide02 Noi dung dai"/>
              </a:rPr>
              <a:t> </a:t>
            </a:r>
            <a:endParaRPr lang="en-US" sz="3000">
              <a:solidFill>
                <a:prstClr val="black"/>
              </a:solidFill>
              <a:latin typeface="#9Slide02 Noi dung dai"/>
            </a:endParaRPr>
          </a:p>
        </p:txBody>
      </p:sp>
      <p:sp>
        <p:nvSpPr>
          <p:cNvPr id="6" name="Hình chữ nhật 5">
            <a:extLst>
              <a:ext uri="{FF2B5EF4-FFF2-40B4-BE49-F238E27FC236}">
                <a16:creationId xmlns:a16="http://schemas.microsoft.com/office/drawing/2014/main" id="{46B0A968-09A0-10E1-D6D9-3855E541B3A4}"/>
              </a:ext>
            </a:extLst>
          </p:cNvPr>
          <p:cNvSpPr/>
          <p:nvPr/>
        </p:nvSpPr>
        <p:spPr>
          <a:xfrm>
            <a:off x="2058202" y="6286501"/>
            <a:ext cx="11730454" cy="692497"/>
          </a:xfrm>
          <a:prstGeom prst="rect">
            <a:avLst/>
          </a:prstGeom>
          <a:noFill/>
        </p:spPr>
        <p:txBody>
          <a:bodyPr wrap="none" lIns="137160" tIns="68580" rIns="137160" bIns="68580">
            <a:spAutoFit/>
          </a:bodyPr>
          <a:lstStyle/>
          <a:p>
            <a:pPr algn="ctr" defTabSz="1371600"/>
            <a:r>
              <a:rPr lang="vi-VN" sz="3600">
                <a:ln w="0"/>
                <a:solidFill>
                  <a:prstClr val="black"/>
                </a:solidFill>
                <a:effectLst>
                  <a:outerShdw blurRad="38100" dist="19050" dir="2700000" algn="tl" rotWithShape="0">
                    <a:prstClr val="black">
                      <a:alpha val="40000"/>
                    </a:prstClr>
                  </a:outerShdw>
                </a:effectLst>
                <a:latin typeface="#9Slide02 Noi dung dai"/>
              </a:rPr>
              <a:t>(Trên máy tính: Bấm giữ phím ctrl + nhấp chuột vào link)</a:t>
            </a:r>
          </a:p>
        </p:txBody>
      </p:sp>
    </p:spTree>
    <p:extLst>
      <p:ext uri="{BB962C8B-B14F-4D97-AF65-F5344CB8AC3E}">
        <p14:creationId xmlns:p14="http://schemas.microsoft.com/office/powerpoint/2010/main" val="35010234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795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7" name="Freeform 7"/>
          <p:cNvSpPr/>
          <p:nvPr/>
        </p:nvSpPr>
        <p:spPr>
          <a:xfrm rot="-9247897">
            <a:off x="8089458" y="-4401791"/>
            <a:ext cx="12469091" cy="8229600"/>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17000"/>
            </a:blip>
            <a:stretch>
              <a:fillRect/>
            </a:stretch>
          </a:blipFill>
        </p:spPr>
        <p:txBody>
          <a:bodyPr/>
          <a:lstStyle/>
          <a:p>
            <a:endParaRPr lang="en-US"/>
          </a:p>
        </p:txBody>
      </p:sp>
      <p:sp>
        <p:nvSpPr>
          <p:cNvPr id="8" name="Freeform 8"/>
          <p:cNvSpPr/>
          <p:nvPr/>
        </p:nvSpPr>
        <p:spPr>
          <a:xfrm rot="10460157">
            <a:off x="8054137" y="8118684"/>
            <a:ext cx="12469091" cy="8229600"/>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17000"/>
            </a:blip>
            <a:stretch>
              <a:fillRect/>
            </a:stretch>
          </a:blipFill>
        </p:spPr>
      </p:sp>
      <p:sp>
        <p:nvSpPr>
          <p:cNvPr id="15" name="Hộp Văn bản 14">
            <a:extLst>
              <a:ext uri="{FF2B5EF4-FFF2-40B4-BE49-F238E27FC236}">
                <a16:creationId xmlns:a16="http://schemas.microsoft.com/office/drawing/2014/main" id="{2401C48D-261D-8616-92FC-C93E79C9D1C0}"/>
              </a:ext>
            </a:extLst>
          </p:cNvPr>
          <p:cNvSpPr txBox="1">
            <a:spLocks noChangeAspect="1"/>
          </p:cNvSpPr>
          <p:nvPr/>
        </p:nvSpPr>
        <p:spPr>
          <a:xfrm>
            <a:off x="6248400" y="266700"/>
            <a:ext cx="8905150" cy="1216895"/>
          </a:xfrm>
          <a:custGeom>
            <a:avLst/>
            <a:gdLst/>
            <a:ahLst/>
            <a:cxnLst/>
            <a:rect l="l" t="t" r="r" b="b"/>
            <a:pathLst>
              <a:path w="8905150" h="1216895">
                <a:moveTo>
                  <a:pt x="8008381" y="1076249"/>
                </a:moveTo>
                <a:cubicBezTo>
                  <a:pt x="8028085" y="1076249"/>
                  <a:pt x="8044732" y="1083043"/>
                  <a:pt x="8058321" y="1096632"/>
                </a:cubicBezTo>
                <a:cubicBezTo>
                  <a:pt x="8071909" y="1110221"/>
                  <a:pt x="8078705" y="1126868"/>
                  <a:pt x="8078705" y="1146572"/>
                </a:cubicBezTo>
                <a:cubicBezTo>
                  <a:pt x="8078705" y="1166276"/>
                  <a:pt x="8071909" y="1182922"/>
                  <a:pt x="8058321" y="1196511"/>
                </a:cubicBezTo>
                <a:cubicBezTo>
                  <a:pt x="8044732" y="1210100"/>
                  <a:pt x="8028085" y="1216895"/>
                  <a:pt x="8008381" y="1216895"/>
                </a:cubicBezTo>
                <a:cubicBezTo>
                  <a:pt x="7988677" y="1216895"/>
                  <a:pt x="7972031" y="1210100"/>
                  <a:pt x="7958442" y="1196511"/>
                </a:cubicBezTo>
                <a:cubicBezTo>
                  <a:pt x="7944853" y="1182922"/>
                  <a:pt x="7938059" y="1166276"/>
                  <a:pt x="7938059" y="1146572"/>
                </a:cubicBezTo>
                <a:cubicBezTo>
                  <a:pt x="7938059" y="1126868"/>
                  <a:pt x="7944853" y="1110221"/>
                  <a:pt x="7958442" y="1096632"/>
                </a:cubicBezTo>
                <a:cubicBezTo>
                  <a:pt x="7972031" y="1083043"/>
                  <a:pt x="7988677" y="1076249"/>
                  <a:pt x="8008381" y="1076249"/>
                </a:cubicBezTo>
                <a:close/>
                <a:moveTo>
                  <a:pt x="7165943" y="468820"/>
                </a:moveTo>
                <a:lnTo>
                  <a:pt x="7165943" y="617620"/>
                </a:lnTo>
                <a:lnTo>
                  <a:pt x="7327991" y="617620"/>
                </a:lnTo>
                <a:lnTo>
                  <a:pt x="7327991" y="733806"/>
                </a:lnTo>
                <a:lnTo>
                  <a:pt x="7165943" y="733806"/>
                </a:lnTo>
                <a:lnTo>
                  <a:pt x="7165943" y="892797"/>
                </a:lnTo>
                <a:lnTo>
                  <a:pt x="7271937" y="892797"/>
                </a:lnTo>
                <a:cubicBezTo>
                  <a:pt x="7347356" y="892797"/>
                  <a:pt x="7403411" y="874327"/>
                  <a:pt x="7440101" y="837388"/>
                </a:cubicBezTo>
                <a:cubicBezTo>
                  <a:pt x="7476791" y="800448"/>
                  <a:pt x="7495136" y="748085"/>
                  <a:pt x="7495136" y="680299"/>
                </a:cubicBezTo>
                <a:cubicBezTo>
                  <a:pt x="7495136" y="613193"/>
                  <a:pt x="7476791" y="561170"/>
                  <a:pt x="7440101" y="524230"/>
                </a:cubicBezTo>
                <a:cubicBezTo>
                  <a:pt x="7403411" y="487290"/>
                  <a:pt x="7347356" y="468820"/>
                  <a:pt x="7271937" y="468820"/>
                </a:cubicBezTo>
                <a:close/>
                <a:moveTo>
                  <a:pt x="8005324" y="455571"/>
                </a:moveTo>
                <a:cubicBezTo>
                  <a:pt x="7951647" y="455571"/>
                  <a:pt x="7911220" y="469840"/>
                  <a:pt x="7884042" y="498377"/>
                </a:cubicBezTo>
                <a:cubicBezTo>
                  <a:pt x="7856864" y="526913"/>
                  <a:pt x="7843275" y="568700"/>
                  <a:pt x="7843275" y="623735"/>
                </a:cubicBezTo>
                <a:lnTo>
                  <a:pt x="7843275" y="696096"/>
                </a:lnTo>
                <a:lnTo>
                  <a:pt x="8168392" y="696096"/>
                </a:lnTo>
                <a:lnTo>
                  <a:pt x="8168392" y="623735"/>
                </a:lnTo>
                <a:cubicBezTo>
                  <a:pt x="8168392" y="568700"/>
                  <a:pt x="8154972" y="526913"/>
                  <a:pt x="8128135" y="498377"/>
                </a:cubicBezTo>
                <a:cubicBezTo>
                  <a:pt x="8101296" y="469840"/>
                  <a:pt x="8060359" y="455571"/>
                  <a:pt x="8005324" y="455571"/>
                </a:cubicBezTo>
                <a:close/>
                <a:moveTo>
                  <a:pt x="5671699" y="455571"/>
                </a:moveTo>
                <a:cubicBezTo>
                  <a:pt x="5618023" y="455571"/>
                  <a:pt x="5577595" y="469840"/>
                  <a:pt x="5550417" y="498377"/>
                </a:cubicBezTo>
                <a:cubicBezTo>
                  <a:pt x="5523239" y="526913"/>
                  <a:pt x="5509650" y="568700"/>
                  <a:pt x="5509650" y="623735"/>
                </a:cubicBezTo>
                <a:lnTo>
                  <a:pt x="5509650" y="696096"/>
                </a:lnTo>
                <a:lnTo>
                  <a:pt x="5834767" y="696096"/>
                </a:lnTo>
                <a:lnTo>
                  <a:pt x="5834767" y="623735"/>
                </a:lnTo>
                <a:cubicBezTo>
                  <a:pt x="5834767" y="568700"/>
                  <a:pt x="5821348" y="526913"/>
                  <a:pt x="5794509" y="498377"/>
                </a:cubicBezTo>
                <a:cubicBezTo>
                  <a:pt x="5767671" y="469840"/>
                  <a:pt x="5726734" y="455571"/>
                  <a:pt x="5671699" y="455571"/>
                </a:cubicBezTo>
                <a:close/>
                <a:moveTo>
                  <a:pt x="3290449" y="455571"/>
                </a:moveTo>
                <a:cubicBezTo>
                  <a:pt x="3236772" y="455571"/>
                  <a:pt x="3196345" y="469840"/>
                  <a:pt x="3169167" y="498377"/>
                </a:cubicBezTo>
                <a:cubicBezTo>
                  <a:pt x="3141989" y="526913"/>
                  <a:pt x="3128400" y="568700"/>
                  <a:pt x="3128400" y="623735"/>
                </a:cubicBezTo>
                <a:lnTo>
                  <a:pt x="3128400" y="696096"/>
                </a:lnTo>
                <a:lnTo>
                  <a:pt x="3453517" y="696096"/>
                </a:lnTo>
                <a:lnTo>
                  <a:pt x="3453517" y="623735"/>
                </a:lnTo>
                <a:cubicBezTo>
                  <a:pt x="3453517" y="568700"/>
                  <a:pt x="3440098" y="526913"/>
                  <a:pt x="3413259" y="498377"/>
                </a:cubicBezTo>
                <a:cubicBezTo>
                  <a:pt x="3386421" y="469840"/>
                  <a:pt x="3345484" y="455571"/>
                  <a:pt x="3290449" y="455571"/>
                </a:cubicBezTo>
                <a:close/>
                <a:moveTo>
                  <a:pt x="8377218" y="347539"/>
                </a:moveTo>
                <a:lnTo>
                  <a:pt x="8905150" y="347539"/>
                </a:lnTo>
                <a:lnTo>
                  <a:pt x="8905150" y="468820"/>
                </a:lnTo>
                <a:lnTo>
                  <a:pt x="8706411" y="468820"/>
                </a:lnTo>
                <a:lnTo>
                  <a:pt x="8706411" y="1014079"/>
                </a:lnTo>
                <a:lnTo>
                  <a:pt x="8575957" y="1014079"/>
                </a:lnTo>
                <a:lnTo>
                  <a:pt x="8575957" y="468820"/>
                </a:lnTo>
                <a:lnTo>
                  <a:pt x="8377218" y="468820"/>
                </a:lnTo>
                <a:close/>
                <a:moveTo>
                  <a:pt x="7035489" y="347539"/>
                </a:moveTo>
                <a:lnTo>
                  <a:pt x="7271937" y="347539"/>
                </a:lnTo>
                <a:cubicBezTo>
                  <a:pt x="7385405" y="347539"/>
                  <a:pt x="7473053" y="377774"/>
                  <a:pt x="7534884" y="438245"/>
                </a:cubicBezTo>
                <a:cubicBezTo>
                  <a:pt x="7596714" y="498037"/>
                  <a:pt x="7627629" y="578891"/>
                  <a:pt x="7627629" y="680809"/>
                </a:cubicBezTo>
                <a:cubicBezTo>
                  <a:pt x="7627629" y="783406"/>
                  <a:pt x="7596714" y="864600"/>
                  <a:pt x="7534884" y="924392"/>
                </a:cubicBezTo>
                <a:cubicBezTo>
                  <a:pt x="7474413" y="984183"/>
                  <a:pt x="7386763" y="1014079"/>
                  <a:pt x="7271937" y="1014079"/>
                </a:cubicBezTo>
                <a:lnTo>
                  <a:pt x="7035489" y="1014079"/>
                </a:lnTo>
                <a:lnTo>
                  <a:pt x="7035489" y="733806"/>
                </a:lnTo>
                <a:lnTo>
                  <a:pt x="6974337" y="733806"/>
                </a:lnTo>
                <a:lnTo>
                  <a:pt x="6974337" y="617620"/>
                </a:lnTo>
                <a:lnTo>
                  <a:pt x="7035489" y="617620"/>
                </a:lnTo>
                <a:close/>
                <a:moveTo>
                  <a:pt x="3687822" y="347539"/>
                </a:moveTo>
                <a:lnTo>
                  <a:pt x="3818277" y="347539"/>
                </a:lnTo>
                <a:lnTo>
                  <a:pt x="3818277" y="748361"/>
                </a:lnTo>
                <a:cubicBezTo>
                  <a:pt x="3818277" y="799224"/>
                  <a:pt x="3831186" y="838221"/>
                  <a:pt x="3857005" y="865351"/>
                </a:cubicBezTo>
                <a:cubicBezTo>
                  <a:pt x="3882824" y="892481"/>
                  <a:pt x="3920534" y="906047"/>
                  <a:pt x="3970133" y="906047"/>
                </a:cubicBezTo>
                <a:cubicBezTo>
                  <a:pt x="4021093" y="906047"/>
                  <a:pt x="4059311" y="892481"/>
                  <a:pt x="4084791" y="865351"/>
                </a:cubicBezTo>
                <a:cubicBezTo>
                  <a:pt x="4110270" y="838221"/>
                  <a:pt x="4123010" y="799224"/>
                  <a:pt x="4123010" y="748361"/>
                </a:cubicBezTo>
                <a:lnTo>
                  <a:pt x="4123010" y="347539"/>
                </a:lnTo>
                <a:lnTo>
                  <a:pt x="4250407" y="347539"/>
                </a:lnTo>
                <a:lnTo>
                  <a:pt x="4250407" y="749094"/>
                </a:lnTo>
                <a:cubicBezTo>
                  <a:pt x="4250407" y="791899"/>
                  <a:pt x="4244121" y="830628"/>
                  <a:pt x="4231553" y="865280"/>
                </a:cubicBezTo>
                <a:cubicBezTo>
                  <a:pt x="4218982" y="899931"/>
                  <a:pt x="4200807" y="929148"/>
                  <a:pt x="4177027" y="952929"/>
                </a:cubicBezTo>
                <a:cubicBezTo>
                  <a:pt x="4153245" y="976709"/>
                  <a:pt x="4124029" y="995055"/>
                  <a:pt x="4089377" y="1007964"/>
                </a:cubicBezTo>
                <a:cubicBezTo>
                  <a:pt x="4054725" y="1020874"/>
                  <a:pt x="4015317" y="1027328"/>
                  <a:pt x="3971153" y="1027328"/>
                </a:cubicBezTo>
                <a:cubicBezTo>
                  <a:pt x="3880786" y="1027328"/>
                  <a:pt x="3810973" y="1002528"/>
                  <a:pt x="3761713" y="952929"/>
                </a:cubicBezTo>
                <a:cubicBezTo>
                  <a:pt x="3712453" y="903329"/>
                  <a:pt x="3687822" y="835384"/>
                  <a:pt x="3687822" y="749094"/>
                </a:cubicBezTo>
                <a:close/>
                <a:moveTo>
                  <a:pt x="1316097" y="347539"/>
                </a:moveTo>
                <a:lnTo>
                  <a:pt x="1446552" y="347539"/>
                </a:lnTo>
                <a:lnTo>
                  <a:pt x="1446552" y="748361"/>
                </a:lnTo>
                <a:cubicBezTo>
                  <a:pt x="1446552" y="799224"/>
                  <a:pt x="1459461" y="838221"/>
                  <a:pt x="1485281" y="865351"/>
                </a:cubicBezTo>
                <a:cubicBezTo>
                  <a:pt x="1511100" y="892481"/>
                  <a:pt x="1548809" y="906047"/>
                  <a:pt x="1598409" y="906047"/>
                </a:cubicBezTo>
                <a:cubicBezTo>
                  <a:pt x="1649367" y="906047"/>
                  <a:pt x="1687587" y="892481"/>
                  <a:pt x="1713066" y="865351"/>
                </a:cubicBezTo>
                <a:cubicBezTo>
                  <a:pt x="1738545" y="838221"/>
                  <a:pt x="1751285" y="799224"/>
                  <a:pt x="1751285" y="748361"/>
                </a:cubicBezTo>
                <a:lnTo>
                  <a:pt x="1751285" y="347539"/>
                </a:lnTo>
                <a:lnTo>
                  <a:pt x="1878682" y="347539"/>
                </a:lnTo>
                <a:lnTo>
                  <a:pt x="1878682" y="749094"/>
                </a:lnTo>
                <a:cubicBezTo>
                  <a:pt x="1878682" y="791899"/>
                  <a:pt x="1872397" y="830628"/>
                  <a:pt x="1859827" y="865280"/>
                </a:cubicBezTo>
                <a:cubicBezTo>
                  <a:pt x="1847257" y="899931"/>
                  <a:pt x="1829082" y="929148"/>
                  <a:pt x="1805301" y="952929"/>
                </a:cubicBezTo>
                <a:cubicBezTo>
                  <a:pt x="1781521" y="976709"/>
                  <a:pt x="1752304" y="995055"/>
                  <a:pt x="1717652" y="1007964"/>
                </a:cubicBezTo>
                <a:cubicBezTo>
                  <a:pt x="1683000" y="1020874"/>
                  <a:pt x="1643592" y="1027328"/>
                  <a:pt x="1599428" y="1027328"/>
                </a:cubicBezTo>
                <a:cubicBezTo>
                  <a:pt x="1509061" y="1027328"/>
                  <a:pt x="1439248" y="1002528"/>
                  <a:pt x="1389988" y="952929"/>
                </a:cubicBezTo>
                <a:cubicBezTo>
                  <a:pt x="1340727" y="903329"/>
                  <a:pt x="1316097" y="835384"/>
                  <a:pt x="1316097" y="749094"/>
                </a:cubicBezTo>
                <a:close/>
                <a:moveTo>
                  <a:pt x="721786" y="347539"/>
                </a:moveTo>
                <a:lnTo>
                  <a:pt x="1213027" y="347539"/>
                </a:lnTo>
                <a:lnTo>
                  <a:pt x="1213027" y="468820"/>
                </a:lnTo>
                <a:lnTo>
                  <a:pt x="852240" y="468820"/>
                </a:lnTo>
                <a:lnTo>
                  <a:pt x="852240" y="617620"/>
                </a:lnTo>
                <a:lnTo>
                  <a:pt x="1153915" y="617620"/>
                </a:lnTo>
                <a:lnTo>
                  <a:pt x="1153915" y="733806"/>
                </a:lnTo>
                <a:lnTo>
                  <a:pt x="852240" y="733806"/>
                </a:lnTo>
                <a:lnTo>
                  <a:pt x="852240" y="892797"/>
                </a:lnTo>
                <a:lnTo>
                  <a:pt x="1213027" y="892797"/>
                </a:lnTo>
                <a:lnTo>
                  <a:pt x="1213027" y="1014079"/>
                </a:lnTo>
                <a:lnTo>
                  <a:pt x="721786" y="1014079"/>
                </a:lnTo>
                <a:close/>
                <a:moveTo>
                  <a:pt x="0" y="347539"/>
                </a:moveTo>
                <a:lnTo>
                  <a:pt x="153896" y="347539"/>
                </a:lnTo>
                <a:lnTo>
                  <a:pt x="317982" y="614562"/>
                </a:lnTo>
                <a:lnTo>
                  <a:pt x="320021" y="614562"/>
                </a:lnTo>
                <a:lnTo>
                  <a:pt x="486146" y="347539"/>
                </a:lnTo>
                <a:lnTo>
                  <a:pt x="636984" y="347539"/>
                </a:lnTo>
                <a:lnTo>
                  <a:pt x="385248" y="729729"/>
                </a:lnTo>
                <a:lnTo>
                  <a:pt x="385248" y="1014079"/>
                </a:lnTo>
                <a:lnTo>
                  <a:pt x="254793" y="1014079"/>
                </a:lnTo>
                <a:lnTo>
                  <a:pt x="254793" y="732787"/>
                </a:lnTo>
                <a:close/>
                <a:moveTo>
                  <a:pt x="8006343" y="334289"/>
                </a:moveTo>
                <a:cubicBezTo>
                  <a:pt x="8053225" y="334289"/>
                  <a:pt x="8094671" y="340914"/>
                  <a:pt x="8130683" y="354163"/>
                </a:cubicBezTo>
                <a:cubicBezTo>
                  <a:pt x="8166693" y="367412"/>
                  <a:pt x="8197268" y="386437"/>
                  <a:pt x="8222408" y="411237"/>
                </a:cubicBezTo>
                <a:cubicBezTo>
                  <a:pt x="8247548" y="436037"/>
                  <a:pt x="8266572" y="466442"/>
                  <a:pt x="8279482" y="502453"/>
                </a:cubicBezTo>
                <a:cubicBezTo>
                  <a:pt x="8292391" y="538464"/>
                  <a:pt x="8298846" y="578891"/>
                  <a:pt x="8298846" y="623735"/>
                </a:cubicBezTo>
                <a:lnTo>
                  <a:pt x="8298846" y="1014079"/>
                </a:lnTo>
                <a:lnTo>
                  <a:pt x="8168392" y="1014079"/>
                </a:lnTo>
                <a:lnTo>
                  <a:pt x="8168392" y="814321"/>
                </a:lnTo>
                <a:lnTo>
                  <a:pt x="7843275" y="814321"/>
                </a:lnTo>
                <a:lnTo>
                  <a:pt x="7843275" y="1014079"/>
                </a:lnTo>
                <a:lnTo>
                  <a:pt x="7715878" y="1014079"/>
                </a:lnTo>
                <a:lnTo>
                  <a:pt x="7715878" y="623735"/>
                </a:lnTo>
                <a:cubicBezTo>
                  <a:pt x="7715878" y="578891"/>
                  <a:pt x="7722333" y="538464"/>
                  <a:pt x="7735242" y="502453"/>
                </a:cubicBezTo>
                <a:cubicBezTo>
                  <a:pt x="7748152" y="466442"/>
                  <a:pt x="7766837" y="436037"/>
                  <a:pt x="7791297" y="411237"/>
                </a:cubicBezTo>
                <a:cubicBezTo>
                  <a:pt x="7815757" y="386437"/>
                  <a:pt x="7845993" y="367412"/>
                  <a:pt x="7882003" y="354163"/>
                </a:cubicBezTo>
                <a:cubicBezTo>
                  <a:pt x="7918014" y="340914"/>
                  <a:pt x="7959461" y="334289"/>
                  <a:pt x="8006343" y="334289"/>
                </a:cubicBezTo>
                <a:close/>
                <a:moveTo>
                  <a:pt x="6352403" y="334289"/>
                </a:moveTo>
                <a:cubicBezTo>
                  <a:pt x="6442770" y="334289"/>
                  <a:pt x="6512583" y="359089"/>
                  <a:pt x="6561843" y="408689"/>
                </a:cubicBezTo>
                <a:cubicBezTo>
                  <a:pt x="6611103" y="458289"/>
                  <a:pt x="6635733" y="526234"/>
                  <a:pt x="6635733" y="612524"/>
                </a:cubicBezTo>
                <a:lnTo>
                  <a:pt x="6635733" y="1014079"/>
                </a:lnTo>
                <a:lnTo>
                  <a:pt x="6505279" y="1014079"/>
                </a:lnTo>
                <a:lnTo>
                  <a:pt x="6505279" y="612524"/>
                </a:lnTo>
                <a:cubicBezTo>
                  <a:pt x="6505279" y="561565"/>
                  <a:pt x="6492539" y="522667"/>
                  <a:pt x="6467059" y="495829"/>
                </a:cubicBezTo>
                <a:cubicBezTo>
                  <a:pt x="6441581" y="468990"/>
                  <a:pt x="6403361" y="455571"/>
                  <a:pt x="6352403" y="455571"/>
                </a:cubicBezTo>
                <a:cubicBezTo>
                  <a:pt x="6301443" y="455571"/>
                  <a:pt x="6263225" y="468990"/>
                  <a:pt x="6237745" y="495829"/>
                </a:cubicBezTo>
                <a:cubicBezTo>
                  <a:pt x="6212266" y="522667"/>
                  <a:pt x="6199527" y="561565"/>
                  <a:pt x="6199527" y="612524"/>
                </a:cubicBezTo>
                <a:lnTo>
                  <a:pt x="6199527" y="1014079"/>
                </a:lnTo>
                <a:lnTo>
                  <a:pt x="6069072" y="1014079"/>
                </a:lnTo>
                <a:lnTo>
                  <a:pt x="6069072" y="612524"/>
                </a:lnTo>
                <a:cubicBezTo>
                  <a:pt x="6069072" y="526234"/>
                  <a:pt x="6093702" y="458289"/>
                  <a:pt x="6142962" y="408689"/>
                </a:cubicBezTo>
                <a:cubicBezTo>
                  <a:pt x="6192223" y="359089"/>
                  <a:pt x="6262036" y="334289"/>
                  <a:pt x="6352403" y="334289"/>
                </a:cubicBezTo>
                <a:close/>
                <a:moveTo>
                  <a:pt x="5672718" y="334289"/>
                </a:moveTo>
                <a:cubicBezTo>
                  <a:pt x="5719600" y="334289"/>
                  <a:pt x="5761047" y="340914"/>
                  <a:pt x="5797057" y="354163"/>
                </a:cubicBezTo>
                <a:cubicBezTo>
                  <a:pt x="5833068" y="367412"/>
                  <a:pt x="5863643" y="386437"/>
                  <a:pt x="5888783" y="411237"/>
                </a:cubicBezTo>
                <a:cubicBezTo>
                  <a:pt x="5913923" y="436037"/>
                  <a:pt x="5932947" y="466442"/>
                  <a:pt x="5945857" y="502453"/>
                </a:cubicBezTo>
                <a:cubicBezTo>
                  <a:pt x="5958767" y="538464"/>
                  <a:pt x="5965221" y="578891"/>
                  <a:pt x="5965221" y="623735"/>
                </a:cubicBezTo>
                <a:lnTo>
                  <a:pt x="5965221" y="1014079"/>
                </a:lnTo>
                <a:lnTo>
                  <a:pt x="5834767" y="1014079"/>
                </a:lnTo>
                <a:lnTo>
                  <a:pt x="5834767" y="814321"/>
                </a:lnTo>
                <a:lnTo>
                  <a:pt x="5509650" y="814321"/>
                </a:lnTo>
                <a:lnTo>
                  <a:pt x="5509650" y="1014079"/>
                </a:lnTo>
                <a:lnTo>
                  <a:pt x="5382253" y="1014079"/>
                </a:lnTo>
                <a:lnTo>
                  <a:pt x="5382253" y="623735"/>
                </a:lnTo>
                <a:cubicBezTo>
                  <a:pt x="5382253" y="578891"/>
                  <a:pt x="5388708" y="538464"/>
                  <a:pt x="5401617" y="502453"/>
                </a:cubicBezTo>
                <a:cubicBezTo>
                  <a:pt x="5414527" y="466442"/>
                  <a:pt x="5433211" y="436037"/>
                  <a:pt x="5457672" y="411237"/>
                </a:cubicBezTo>
                <a:cubicBezTo>
                  <a:pt x="5482132" y="386437"/>
                  <a:pt x="5512367" y="367412"/>
                  <a:pt x="5548379" y="354163"/>
                </a:cubicBezTo>
                <a:cubicBezTo>
                  <a:pt x="5584389" y="340914"/>
                  <a:pt x="5625836" y="334289"/>
                  <a:pt x="5672718" y="334289"/>
                </a:cubicBezTo>
                <a:close/>
                <a:moveTo>
                  <a:pt x="4957600" y="334289"/>
                </a:moveTo>
                <a:cubicBezTo>
                  <a:pt x="5043211" y="334289"/>
                  <a:pt x="5117271" y="357730"/>
                  <a:pt x="5179780" y="404612"/>
                </a:cubicBezTo>
                <a:cubicBezTo>
                  <a:pt x="5240931" y="449456"/>
                  <a:pt x="5281357" y="510946"/>
                  <a:pt x="5301061" y="589083"/>
                </a:cubicBezTo>
                <a:lnTo>
                  <a:pt x="5163473" y="589083"/>
                </a:lnTo>
                <a:cubicBezTo>
                  <a:pt x="5147167" y="548316"/>
                  <a:pt x="5121007" y="515872"/>
                  <a:pt x="5084997" y="491752"/>
                </a:cubicBezTo>
                <a:cubicBezTo>
                  <a:pt x="5048986" y="467631"/>
                  <a:pt x="5006521" y="455571"/>
                  <a:pt x="4957600" y="455571"/>
                </a:cubicBezTo>
                <a:cubicBezTo>
                  <a:pt x="4892373" y="455571"/>
                  <a:pt x="4838697" y="476586"/>
                  <a:pt x="4796571" y="518617"/>
                </a:cubicBezTo>
                <a:cubicBezTo>
                  <a:pt x="4755803" y="560647"/>
                  <a:pt x="4735419" y="614541"/>
                  <a:pt x="4735419" y="680299"/>
                </a:cubicBezTo>
                <a:cubicBezTo>
                  <a:pt x="4735419" y="746057"/>
                  <a:pt x="4755803" y="800291"/>
                  <a:pt x="4796571" y="843001"/>
                </a:cubicBezTo>
                <a:cubicBezTo>
                  <a:pt x="4838697" y="885031"/>
                  <a:pt x="4892373" y="906047"/>
                  <a:pt x="4957600" y="906047"/>
                </a:cubicBezTo>
                <a:cubicBezTo>
                  <a:pt x="5006521" y="906047"/>
                  <a:pt x="5048986" y="893816"/>
                  <a:pt x="5084997" y="869356"/>
                </a:cubicBezTo>
                <a:cubicBezTo>
                  <a:pt x="5121007" y="844896"/>
                  <a:pt x="5147167" y="812282"/>
                  <a:pt x="5163473" y="771515"/>
                </a:cubicBezTo>
                <a:lnTo>
                  <a:pt x="5301061" y="771515"/>
                </a:lnTo>
                <a:cubicBezTo>
                  <a:pt x="5281357" y="848973"/>
                  <a:pt x="5240931" y="910946"/>
                  <a:pt x="5179780" y="957435"/>
                </a:cubicBezTo>
                <a:cubicBezTo>
                  <a:pt x="5117271" y="1004031"/>
                  <a:pt x="5043211" y="1027328"/>
                  <a:pt x="4957600" y="1027328"/>
                </a:cubicBezTo>
                <a:cubicBezTo>
                  <a:pt x="4853643" y="1027328"/>
                  <a:pt x="4768713" y="994715"/>
                  <a:pt x="4702807" y="929488"/>
                </a:cubicBezTo>
                <a:cubicBezTo>
                  <a:pt x="4636219" y="864260"/>
                  <a:pt x="4602927" y="781367"/>
                  <a:pt x="4602927" y="680809"/>
                </a:cubicBezTo>
                <a:cubicBezTo>
                  <a:pt x="4602927" y="580250"/>
                  <a:pt x="4636219" y="497357"/>
                  <a:pt x="4702807" y="432130"/>
                </a:cubicBezTo>
                <a:cubicBezTo>
                  <a:pt x="4768713" y="366903"/>
                  <a:pt x="4853643" y="334289"/>
                  <a:pt x="4957600" y="334289"/>
                </a:cubicBezTo>
                <a:close/>
                <a:moveTo>
                  <a:pt x="3291468" y="334289"/>
                </a:moveTo>
                <a:cubicBezTo>
                  <a:pt x="3338350" y="334289"/>
                  <a:pt x="3379797" y="340914"/>
                  <a:pt x="3415807" y="354163"/>
                </a:cubicBezTo>
                <a:cubicBezTo>
                  <a:pt x="3451818" y="367412"/>
                  <a:pt x="3482393" y="386437"/>
                  <a:pt x="3507533" y="411237"/>
                </a:cubicBezTo>
                <a:cubicBezTo>
                  <a:pt x="3532673" y="436037"/>
                  <a:pt x="3551697" y="466442"/>
                  <a:pt x="3564607" y="502453"/>
                </a:cubicBezTo>
                <a:cubicBezTo>
                  <a:pt x="3577517" y="538464"/>
                  <a:pt x="3583971" y="578891"/>
                  <a:pt x="3583971" y="623735"/>
                </a:cubicBezTo>
                <a:lnTo>
                  <a:pt x="3583971" y="1014079"/>
                </a:lnTo>
                <a:lnTo>
                  <a:pt x="3453517" y="1014079"/>
                </a:lnTo>
                <a:lnTo>
                  <a:pt x="3453517" y="814321"/>
                </a:lnTo>
                <a:lnTo>
                  <a:pt x="3128400" y="814321"/>
                </a:lnTo>
                <a:lnTo>
                  <a:pt x="3128400" y="1014079"/>
                </a:lnTo>
                <a:lnTo>
                  <a:pt x="3001003" y="1014079"/>
                </a:lnTo>
                <a:lnTo>
                  <a:pt x="3001003" y="623735"/>
                </a:lnTo>
                <a:cubicBezTo>
                  <a:pt x="3001003" y="578891"/>
                  <a:pt x="3007458" y="538464"/>
                  <a:pt x="3020367" y="502453"/>
                </a:cubicBezTo>
                <a:cubicBezTo>
                  <a:pt x="3033277" y="466442"/>
                  <a:pt x="3051962" y="436037"/>
                  <a:pt x="3076422" y="411237"/>
                </a:cubicBezTo>
                <a:cubicBezTo>
                  <a:pt x="3100882" y="386437"/>
                  <a:pt x="3131118" y="367412"/>
                  <a:pt x="3167129" y="354163"/>
                </a:cubicBezTo>
                <a:cubicBezTo>
                  <a:pt x="3203140" y="340914"/>
                  <a:pt x="3244586" y="334289"/>
                  <a:pt x="3291468" y="334289"/>
                </a:cubicBezTo>
                <a:close/>
                <a:moveTo>
                  <a:pt x="2576350" y="334289"/>
                </a:moveTo>
                <a:cubicBezTo>
                  <a:pt x="2661961" y="334289"/>
                  <a:pt x="2736021" y="357730"/>
                  <a:pt x="2798530" y="404612"/>
                </a:cubicBezTo>
                <a:cubicBezTo>
                  <a:pt x="2859681" y="449456"/>
                  <a:pt x="2900108" y="510946"/>
                  <a:pt x="2919812" y="589083"/>
                </a:cubicBezTo>
                <a:lnTo>
                  <a:pt x="2782223" y="589083"/>
                </a:lnTo>
                <a:cubicBezTo>
                  <a:pt x="2765917" y="548316"/>
                  <a:pt x="2739757" y="515872"/>
                  <a:pt x="2703747" y="491752"/>
                </a:cubicBezTo>
                <a:cubicBezTo>
                  <a:pt x="2667736" y="467631"/>
                  <a:pt x="2625270" y="455571"/>
                  <a:pt x="2576350" y="455571"/>
                </a:cubicBezTo>
                <a:cubicBezTo>
                  <a:pt x="2511123" y="455571"/>
                  <a:pt x="2457447" y="476586"/>
                  <a:pt x="2415320" y="518617"/>
                </a:cubicBezTo>
                <a:cubicBezTo>
                  <a:pt x="2374553" y="560647"/>
                  <a:pt x="2354170" y="614541"/>
                  <a:pt x="2354170" y="680299"/>
                </a:cubicBezTo>
                <a:cubicBezTo>
                  <a:pt x="2354170" y="746057"/>
                  <a:pt x="2374553" y="800291"/>
                  <a:pt x="2415320" y="843001"/>
                </a:cubicBezTo>
                <a:cubicBezTo>
                  <a:pt x="2457447" y="885031"/>
                  <a:pt x="2511123" y="906047"/>
                  <a:pt x="2576350" y="906047"/>
                </a:cubicBezTo>
                <a:cubicBezTo>
                  <a:pt x="2625270" y="906047"/>
                  <a:pt x="2667736" y="893816"/>
                  <a:pt x="2703747" y="869356"/>
                </a:cubicBezTo>
                <a:cubicBezTo>
                  <a:pt x="2739757" y="844896"/>
                  <a:pt x="2765917" y="812282"/>
                  <a:pt x="2782223" y="771515"/>
                </a:cubicBezTo>
                <a:lnTo>
                  <a:pt x="2919812" y="771515"/>
                </a:lnTo>
                <a:cubicBezTo>
                  <a:pt x="2900108" y="848973"/>
                  <a:pt x="2859681" y="910946"/>
                  <a:pt x="2798530" y="957435"/>
                </a:cubicBezTo>
                <a:cubicBezTo>
                  <a:pt x="2736021" y="1004031"/>
                  <a:pt x="2661961" y="1027328"/>
                  <a:pt x="2576350" y="1027328"/>
                </a:cubicBezTo>
                <a:cubicBezTo>
                  <a:pt x="2472394" y="1027328"/>
                  <a:pt x="2387463" y="994715"/>
                  <a:pt x="2321556" y="929488"/>
                </a:cubicBezTo>
                <a:cubicBezTo>
                  <a:pt x="2254970" y="864260"/>
                  <a:pt x="2221677" y="781367"/>
                  <a:pt x="2221677" y="680809"/>
                </a:cubicBezTo>
                <a:cubicBezTo>
                  <a:pt x="2221677" y="580250"/>
                  <a:pt x="2254970" y="497357"/>
                  <a:pt x="2321556" y="432130"/>
                </a:cubicBezTo>
                <a:cubicBezTo>
                  <a:pt x="2387463" y="366903"/>
                  <a:pt x="2472394" y="334289"/>
                  <a:pt x="2576350" y="334289"/>
                </a:cubicBezTo>
                <a:close/>
                <a:moveTo>
                  <a:pt x="5611567" y="127397"/>
                </a:moveTo>
                <a:lnTo>
                  <a:pt x="5735907" y="127397"/>
                </a:lnTo>
                <a:lnTo>
                  <a:pt x="5853111" y="287407"/>
                </a:lnTo>
                <a:lnTo>
                  <a:pt x="5750175" y="287407"/>
                </a:lnTo>
                <a:lnTo>
                  <a:pt x="5674757" y="194662"/>
                </a:lnTo>
                <a:lnTo>
                  <a:pt x="5672718" y="194662"/>
                </a:lnTo>
                <a:lnTo>
                  <a:pt x="5597299" y="287407"/>
                </a:lnTo>
                <a:lnTo>
                  <a:pt x="5494362" y="287407"/>
                </a:lnTo>
                <a:close/>
                <a:moveTo>
                  <a:pt x="3230317" y="127397"/>
                </a:moveTo>
                <a:lnTo>
                  <a:pt x="3354657" y="127397"/>
                </a:lnTo>
                <a:lnTo>
                  <a:pt x="3471862" y="287407"/>
                </a:lnTo>
                <a:lnTo>
                  <a:pt x="3368925" y="287407"/>
                </a:lnTo>
                <a:lnTo>
                  <a:pt x="3293506" y="194662"/>
                </a:lnTo>
                <a:lnTo>
                  <a:pt x="3291468" y="194662"/>
                </a:lnTo>
                <a:lnTo>
                  <a:pt x="3216049" y="287407"/>
                </a:lnTo>
                <a:lnTo>
                  <a:pt x="3113112" y="287407"/>
                </a:lnTo>
                <a:close/>
                <a:moveTo>
                  <a:pt x="906256" y="127397"/>
                </a:moveTo>
                <a:lnTo>
                  <a:pt x="1030595" y="127397"/>
                </a:lnTo>
                <a:lnTo>
                  <a:pt x="1147800" y="287407"/>
                </a:lnTo>
                <a:lnTo>
                  <a:pt x="1044864" y="287407"/>
                </a:lnTo>
                <a:lnTo>
                  <a:pt x="969445" y="194662"/>
                </a:lnTo>
                <a:lnTo>
                  <a:pt x="967406" y="194662"/>
                </a:lnTo>
                <a:lnTo>
                  <a:pt x="891987" y="287407"/>
                </a:lnTo>
                <a:lnTo>
                  <a:pt x="789051" y="287407"/>
                </a:lnTo>
                <a:close/>
                <a:moveTo>
                  <a:pt x="5707370" y="0"/>
                </a:moveTo>
                <a:lnTo>
                  <a:pt x="5833748" y="0"/>
                </a:lnTo>
                <a:lnTo>
                  <a:pt x="5942799" y="160010"/>
                </a:lnTo>
                <a:lnTo>
                  <a:pt x="5838843" y="160010"/>
                </a:lnTo>
                <a:close/>
                <a:moveTo>
                  <a:pt x="3326120" y="0"/>
                </a:moveTo>
                <a:lnTo>
                  <a:pt x="3452498" y="0"/>
                </a:lnTo>
                <a:lnTo>
                  <a:pt x="3561549" y="160010"/>
                </a:lnTo>
                <a:lnTo>
                  <a:pt x="3457593" y="160010"/>
                </a:lnTo>
                <a:close/>
              </a:path>
            </a:pathLst>
          </a:custGeom>
          <a:solidFill>
            <a:srgbClr val="808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lnSpc>
                <a:spcPts val="11201"/>
              </a:lnSpc>
            </a:pPr>
            <a:endParaRPr lang="en-US" sz="8001">
              <a:solidFill>
                <a:srgbClr val="000000"/>
              </a:solidFill>
              <a:latin typeface="#9Slide03 AllRoundGothic" panose="020B0703020202020104" pitchFamily="34" charset="-93"/>
            </a:endParaRPr>
          </a:p>
        </p:txBody>
      </p:sp>
      <p:pic>
        <p:nvPicPr>
          <p:cNvPr id="13" name="Hình ảnh 12">
            <a:extLst>
              <a:ext uri="{FF2B5EF4-FFF2-40B4-BE49-F238E27FC236}">
                <a16:creationId xmlns:a16="http://schemas.microsoft.com/office/drawing/2014/main" id="{8826FF77-5C74-BD9C-DD26-D655F12943A9}"/>
              </a:ext>
            </a:extLst>
          </p:cNvPr>
          <p:cNvPicPr>
            <a:picLocks noChangeAspect="1"/>
          </p:cNvPicPr>
          <p:nvPr/>
        </p:nvPicPr>
        <p:blipFill rotWithShape="1">
          <a:blip r:embed="rId3"/>
          <a:srcRect l="48352" t="16606" b="25169"/>
          <a:stretch/>
        </p:blipFill>
        <p:spPr>
          <a:xfrm>
            <a:off x="0" y="-6016"/>
            <a:ext cx="7162800" cy="10287000"/>
          </a:xfrm>
          <a:prstGeom prst="rect">
            <a:avLst/>
          </a:prstGeom>
        </p:spPr>
      </p:pic>
      <p:sp>
        <p:nvSpPr>
          <p:cNvPr id="16" name="Hộp Văn bản 15">
            <a:extLst>
              <a:ext uri="{FF2B5EF4-FFF2-40B4-BE49-F238E27FC236}">
                <a16:creationId xmlns:a16="http://schemas.microsoft.com/office/drawing/2014/main" id="{5E544699-EEED-72A7-C1ED-42D3D3DD85A3}"/>
              </a:ext>
            </a:extLst>
          </p:cNvPr>
          <p:cNvSpPr txBox="1"/>
          <p:nvPr/>
        </p:nvSpPr>
        <p:spPr>
          <a:xfrm>
            <a:off x="5687875" y="1861921"/>
            <a:ext cx="11125200" cy="1015663"/>
          </a:xfrm>
          <a:prstGeom prst="rect">
            <a:avLst/>
          </a:prstGeom>
          <a:noFill/>
        </p:spPr>
        <p:txBody>
          <a:bodyPr wrap="square" rtlCol="0">
            <a:spAutoFit/>
          </a:bodyPr>
          <a:lstStyle/>
          <a:p>
            <a:r>
              <a:rPr lang="vi-VN" sz="6000"/>
              <a:t>Thầy cô nhập yêu cầu vào đây. </a:t>
            </a:r>
            <a:endParaRPr lang="en-US" sz="60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7" name="Freeform 7"/>
          <p:cNvSpPr/>
          <p:nvPr/>
        </p:nvSpPr>
        <p:spPr>
          <a:xfrm rot="-9247897">
            <a:off x="8849064" y="-4438330"/>
            <a:ext cx="12469091" cy="8229600"/>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alphaModFix amt="17000"/>
            </a:blip>
            <a:stretch>
              <a:fillRect/>
            </a:stretch>
          </a:blipFill>
        </p:spPr>
        <p:txBody>
          <a:bodyPr/>
          <a:lstStyle/>
          <a:p>
            <a:endParaRPr lang="en-US"/>
          </a:p>
        </p:txBody>
      </p:sp>
      <p:sp>
        <p:nvSpPr>
          <p:cNvPr id="8" name="Freeform 8"/>
          <p:cNvSpPr/>
          <p:nvPr/>
        </p:nvSpPr>
        <p:spPr>
          <a:xfrm rot="10460157">
            <a:off x="8054137" y="8118684"/>
            <a:ext cx="12469091" cy="8229600"/>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alphaModFix amt="17000"/>
            </a:blip>
            <a:stretch>
              <a:fillRect/>
            </a:stretch>
          </a:blipFill>
        </p:spPr>
      </p:sp>
      <p:sp>
        <p:nvSpPr>
          <p:cNvPr id="14" name="Hình tự do: Hình 13">
            <a:extLst>
              <a:ext uri="{FF2B5EF4-FFF2-40B4-BE49-F238E27FC236}">
                <a16:creationId xmlns:a16="http://schemas.microsoft.com/office/drawing/2014/main" id="{6878D495-C8EF-58DD-790B-071FEBFD90E7}"/>
              </a:ext>
            </a:extLst>
          </p:cNvPr>
          <p:cNvSpPr>
            <a:spLocks noChangeAspect="1"/>
          </p:cNvSpPr>
          <p:nvPr>
            <p:custDataLst>
              <p:tags r:id="rId1"/>
            </p:custDataLst>
          </p:nvPr>
        </p:nvSpPr>
        <p:spPr>
          <a:xfrm>
            <a:off x="4419600" y="3901117"/>
            <a:ext cx="13581155" cy="2936828"/>
          </a:xfrm>
          <a:custGeom>
            <a:avLst/>
            <a:gdLst/>
            <a:ahLst/>
            <a:cxnLst/>
            <a:rect l="l" t="t" r="r" b="b"/>
            <a:pathLst>
              <a:path w="13685081" h="2810208">
                <a:moveTo>
                  <a:pt x="9183100" y="2459250"/>
                </a:moveTo>
                <a:cubicBezTo>
                  <a:pt x="9232267" y="2459250"/>
                  <a:pt x="9273806" y="2476204"/>
                  <a:pt x="9307715" y="2510113"/>
                </a:cubicBezTo>
                <a:cubicBezTo>
                  <a:pt x="9341624" y="2544022"/>
                  <a:pt x="9358579" y="2585561"/>
                  <a:pt x="9358579" y="2634729"/>
                </a:cubicBezTo>
                <a:cubicBezTo>
                  <a:pt x="9358579" y="2683897"/>
                  <a:pt x="9341624" y="2725435"/>
                  <a:pt x="9307715" y="2759344"/>
                </a:cubicBezTo>
                <a:cubicBezTo>
                  <a:pt x="9273806" y="2793253"/>
                  <a:pt x="9232267" y="2810208"/>
                  <a:pt x="9183100" y="2810208"/>
                </a:cubicBezTo>
                <a:cubicBezTo>
                  <a:pt x="9133932" y="2810208"/>
                  <a:pt x="9092393" y="2793253"/>
                  <a:pt x="9058484" y="2759344"/>
                </a:cubicBezTo>
                <a:cubicBezTo>
                  <a:pt x="9024575" y="2725435"/>
                  <a:pt x="9007620" y="2683897"/>
                  <a:pt x="9007620" y="2634729"/>
                </a:cubicBezTo>
                <a:cubicBezTo>
                  <a:pt x="9007620" y="2585561"/>
                  <a:pt x="9024575" y="2544022"/>
                  <a:pt x="9058484" y="2510113"/>
                </a:cubicBezTo>
                <a:cubicBezTo>
                  <a:pt x="9092393" y="2476204"/>
                  <a:pt x="9133932" y="2459250"/>
                  <a:pt x="9183100" y="2459250"/>
                </a:cubicBezTo>
                <a:close/>
                <a:moveTo>
                  <a:pt x="6975271" y="943518"/>
                </a:moveTo>
                <a:lnTo>
                  <a:pt x="6975271" y="1314821"/>
                </a:lnTo>
                <a:lnTo>
                  <a:pt x="7379636" y="1314821"/>
                </a:lnTo>
                <a:lnTo>
                  <a:pt x="7379636" y="1604743"/>
                </a:lnTo>
                <a:lnTo>
                  <a:pt x="6975271" y="1604743"/>
                </a:lnTo>
                <a:lnTo>
                  <a:pt x="6975271" y="2001478"/>
                </a:lnTo>
                <a:lnTo>
                  <a:pt x="7239761" y="2001478"/>
                </a:lnTo>
                <a:cubicBezTo>
                  <a:pt x="7427957" y="2001478"/>
                  <a:pt x="7567831" y="1955390"/>
                  <a:pt x="7659385" y="1863213"/>
                </a:cubicBezTo>
                <a:cubicBezTo>
                  <a:pt x="7750939" y="1771036"/>
                  <a:pt x="7796717" y="1640374"/>
                  <a:pt x="7796717" y="1471226"/>
                </a:cubicBezTo>
                <a:cubicBezTo>
                  <a:pt x="7796717" y="1303774"/>
                  <a:pt x="7750939" y="1173960"/>
                  <a:pt x="7659385" y="1081783"/>
                </a:cubicBezTo>
                <a:cubicBezTo>
                  <a:pt x="7567831" y="989606"/>
                  <a:pt x="7427957" y="943518"/>
                  <a:pt x="7239761" y="943518"/>
                </a:cubicBezTo>
                <a:close/>
                <a:moveTo>
                  <a:pt x="9183100" y="910456"/>
                </a:moveTo>
                <a:cubicBezTo>
                  <a:pt x="9020336" y="910456"/>
                  <a:pt x="8886396" y="962896"/>
                  <a:pt x="8781278" y="1067776"/>
                </a:cubicBezTo>
                <a:cubicBezTo>
                  <a:pt x="8679551" y="1172655"/>
                  <a:pt x="8628687" y="1307139"/>
                  <a:pt x="8628687" y="1471226"/>
                </a:cubicBezTo>
                <a:cubicBezTo>
                  <a:pt x="8628687" y="1635314"/>
                  <a:pt x="8679551" y="1770645"/>
                  <a:pt x="8781278" y="1877220"/>
                </a:cubicBezTo>
                <a:cubicBezTo>
                  <a:pt x="8886396" y="1982100"/>
                  <a:pt x="9020336" y="2034540"/>
                  <a:pt x="9183100" y="2034540"/>
                </a:cubicBezTo>
                <a:cubicBezTo>
                  <a:pt x="9347558" y="2034540"/>
                  <a:pt x="9480651" y="1982100"/>
                  <a:pt x="9582378" y="1877220"/>
                </a:cubicBezTo>
                <a:cubicBezTo>
                  <a:pt x="9685801" y="1772341"/>
                  <a:pt x="9737512" y="1637010"/>
                  <a:pt x="9737512" y="1471226"/>
                </a:cubicBezTo>
                <a:cubicBezTo>
                  <a:pt x="9737512" y="1305443"/>
                  <a:pt x="9685801" y="1170960"/>
                  <a:pt x="9582378" y="1067776"/>
                </a:cubicBezTo>
                <a:cubicBezTo>
                  <a:pt x="9480651" y="962896"/>
                  <a:pt x="9347558" y="910456"/>
                  <a:pt x="9183100" y="910456"/>
                </a:cubicBezTo>
                <a:close/>
                <a:moveTo>
                  <a:pt x="4153900" y="910456"/>
                </a:moveTo>
                <a:cubicBezTo>
                  <a:pt x="3991137" y="910456"/>
                  <a:pt x="3857197" y="963015"/>
                  <a:pt x="3752079" y="1068133"/>
                </a:cubicBezTo>
                <a:cubicBezTo>
                  <a:pt x="3650351" y="1173251"/>
                  <a:pt x="3599488" y="1308039"/>
                  <a:pt x="3599488" y="1472498"/>
                </a:cubicBezTo>
                <a:cubicBezTo>
                  <a:pt x="3599488" y="1636957"/>
                  <a:pt x="3650351" y="1772593"/>
                  <a:pt x="3752079" y="1879406"/>
                </a:cubicBezTo>
                <a:cubicBezTo>
                  <a:pt x="3857197" y="1984524"/>
                  <a:pt x="3991137" y="2037083"/>
                  <a:pt x="4153900" y="2037083"/>
                </a:cubicBezTo>
                <a:cubicBezTo>
                  <a:pt x="4318359" y="2037083"/>
                  <a:pt x="4451451" y="1984524"/>
                  <a:pt x="4553179" y="1879406"/>
                </a:cubicBezTo>
                <a:cubicBezTo>
                  <a:pt x="4656601" y="1774288"/>
                  <a:pt x="4708312" y="1638652"/>
                  <a:pt x="4708312" y="1472498"/>
                </a:cubicBezTo>
                <a:cubicBezTo>
                  <a:pt x="4708312" y="1306344"/>
                  <a:pt x="4656601" y="1171556"/>
                  <a:pt x="4553179" y="1068133"/>
                </a:cubicBezTo>
                <a:cubicBezTo>
                  <a:pt x="4451451" y="963015"/>
                  <a:pt x="4318359" y="910456"/>
                  <a:pt x="4153900" y="910456"/>
                </a:cubicBezTo>
                <a:close/>
                <a:moveTo>
                  <a:pt x="6649745" y="640880"/>
                </a:moveTo>
                <a:lnTo>
                  <a:pt x="7239761" y="640880"/>
                </a:lnTo>
                <a:cubicBezTo>
                  <a:pt x="7522901" y="640880"/>
                  <a:pt x="7741615" y="716327"/>
                  <a:pt x="7895901" y="867222"/>
                </a:cubicBezTo>
                <a:cubicBezTo>
                  <a:pt x="8050187" y="1016422"/>
                  <a:pt x="8127329" y="1218180"/>
                  <a:pt x="8127329" y="1472498"/>
                </a:cubicBezTo>
                <a:cubicBezTo>
                  <a:pt x="8127329" y="1728511"/>
                  <a:pt x="8050187" y="1931117"/>
                  <a:pt x="7895901" y="2080317"/>
                </a:cubicBezTo>
                <a:cubicBezTo>
                  <a:pt x="7745005" y="2229516"/>
                  <a:pt x="7526292" y="2304116"/>
                  <a:pt x="7239761" y="2304116"/>
                </a:cubicBezTo>
                <a:lnTo>
                  <a:pt x="6649745" y="2304116"/>
                </a:lnTo>
                <a:lnTo>
                  <a:pt x="6649745" y="1604743"/>
                </a:lnTo>
                <a:lnTo>
                  <a:pt x="6497154" y="1604743"/>
                </a:lnTo>
                <a:lnTo>
                  <a:pt x="6497154" y="1314821"/>
                </a:lnTo>
                <a:lnTo>
                  <a:pt x="6649745" y="1314821"/>
                </a:lnTo>
                <a:close/>
                <a:moveTo>
                  <a:pt x="5298443" y="640880"/>
                </a:moveTo>
                <a:lnTo>
                  <a:pt x="5623969" y="640880"/>
                </a:lnTo>
                <a:lnTo>
                  <a:pt x="5623969" y="2304116"/>
                </a:lnTo>
                <a:lnTo>
                  <a:pt x="5298443" y="2304116"/>
                </a:lnTo>
                <a:close/>
                <a:moveTo>
                  <a:pt x="1562101" y="640880"/>
                </a:moveTo>
                <a:lnTo>
                  <a:pt x="1887627" y="640880"/>
                </a:lnTo>
                <a:lnTo>
                  <a:pt x="1887627" y="1307192"/>
                </a:lnTo>
                <a:lnTo>
                  <a:pt x="2683640" y="1307192"/>
                </a:lnTo>
                <a:lnTo>
                  <a:pt x="2683640" y="640880"/>
                </a:lnTo>
                <a:lnTo>
                  <a:pt x="3009167" y="640880"/>
                </a:lnTo>
                <a:lnTo>
                  <a:pt x="3009167" y="2304116"/>
                </a:lnTo>
                <a:lnTo>
                  <a:pt x="2683640" y="2304116"/>
                </a:lnTo>
                <a:lnTo>
                  <a:pt x="2683640" y="1609829"/>
                </a:lnTo>
                <a:lnTo>
                  <a:pt x="1887627" y="1609829"/>
                </a:lnTo>
                <a:lnTo>
                  <a:pt x="1887627" y="2304116"/>
                </a:lnTo>
                <a:lnTo>
                  <a:pt x="1562101" y="2304116"/>
                </a:lnTo>
                <a:close/>
                <a:moveTo>
                  <a:pt x="0" y="640880"/>
                </a:moveTo>
                <a:lnTo>
                  <a:pt x="325527" y="640880"/>
                </a:lnTo>
                <a:lnTo>
                  <a:pt x="325527" y="1363142"/>
                </a:lnTo>
                <a:lnTo>
                  <a:pt x="330613" y="1363142"/>
                </a:lnTo>
                <a:lnTo>
                  <a:pt x="920630" y="640880"/>
                </a:lnTo>
                <a:lnTo>
                  <a:pt x="1330081" y="640880"/>
                </a:lnTo>
                <a:lnTo>
                  <a:pt x="623079" y="1457239"/>
                </a:lnTo>
                <a:lnTo>
                  <a:pt x="1355513" y="2304116"/>
                </a:lnTo>
                <a:lnTo>
                  <a:pt x="935889" y="2304116"/>
                </a:lnTo>
                <a:lnTo>
                  <a:pt x="330613" y="1561509"/>
                </a:lnTo>
                <a:lnTo>
                  <a:pt x="325527" y="1561509"/>
                </a:lnTo>
                <a:lnTo>
                  <a:pt x="325527" y="2304116"/>
                </a:lnTo>
                <a:lnTo>
                  <a:pt x="0" y="2304116"/>
                </a:lnTo>
                <a:close/>
                <a:moveTo>
                  <a:pt x="12802601" y="607818"/>
                </a:moveTo>
                <a:cubicBezTo>
                  <a:pt x="13004359" y="607818"/>
                  <a:pt x="13178989" y="658682"/>
                  <a:pt x="13326493" y="760409"/>
                </a:cubicBezTo>
                <a:cubicBezTo>
                  <a:pt x="13475693" y="862136"/>
                  <a:pt x="13579963" y="998620"/>
                  <a:pt x="13639305" y="1169860"/>
                </a:cubicBezTo>
                <a:lnTo>
                  <a:pt x="13278173" y="1169860"/>
                </a:lnTo>
                <a:cubicBezTo>
                  <a:pt x="13232397" y="1088479"/>
                  <a:pt x="13168393" y="1024899"/>
                  <a:pt x="13086165" y="979122"/>
                </a:cubicBezTo>
                <a:cubicBezTo>
                  <a:pt x="13003935" y="933345"/>
                  <a:pt x="12909413" y="910456"/>
                  <a:pt x="12802601" y="910456"/>
                </a:cubicBezTo>
                <a:cubicBezTo>
                  <a:pt x="12639837" y="910456"/>
                  <a:pt x="12505897" y="962896"/>
                  <a:pt x="12400777" y="1067776"/>
                </a:cubicBezTo>
                <a:cubicBezTo>
                  <a:pt x="12299051" y="1172655"/>
                  <a:pt x="12248189" y="1307139"/>
                  <a:pt x="12248189" y="1471226"/>
                </a:cubicBezTo>
                <a:cubicBezTo>
                  <a:pt x="12248189" y="1635314"/>
                  <a:pt x="12299051" y="1770645"/>
                  <a:pt x="12400777" y="1877220"/>
                </a:cubicBezTo>
                <a:cubicBezTo>
                  <a:pt x="12505897" y="1982100"/>
                  <a:pt x="12639837" y="2034540"/>
                  <a:pt x="12802601" y="2034540"/>
                </a:cubicBezTo>
                <a:cubicBezTo>
                  <a:pt x="12934845" y="2034540"/>
                  <a:pt x="13046321" y="2005088"/>
                  <a:pt x="13137029" y="1946184"/>
                </a:cubicBezTo>
                <a:cubicBezTo>
                  <a:pt x="13227733" y="1887281"/>
                  <a:pt x="13292585" y="1803972"/>
                  <a:pt x="13331581" y="1696258"/>
                </a:cubicBezTo>
                <a:lnTo>
                  <a:pt x="13331581" y="1691211"/>
                </a:lnTo>
                <a:lnTo>
                  <a:pt x="12700873" y="1691211"/>
                </a:lnTo>
                <a:lnTo>
                  <a:pt x="12700873" y="1401289"/>
                </a:lnTo>
                <a:lnTo>
                  <a:pt x="13685081" y="1401289"/>
                </a:lnTo>
                <a:lnTo>
                  <a:pt x="13685081" y="1556423"/>
                </a:lnTo>
                <a:cubicBezTo>
                  <a:pt x="13666431" y="1787004"/>
                  <a:pt x="13574877" y="1974351"/>
                  <a:pt x="13410419" y="2118464"/>
                </a:cubicBezTo>
                <a:cubicBezTo>
                  <a:pt x="13245961" y="2264273"/>
                  <a:pt x="13043353" y="2337177"/>
                  <a:pt x="12802601" y="2337177"/>
                </a:cubicBezTo>
                <a:cubicBezTo>
                  <a:pt x="12543197" y="2337177"/>
                  <a:pt x="12331265" y="2255796"/>
                  <a:pt x="12166807" y="2093033"/>
                </a:cubicBezTo>
                <a:cubicBezTo>
                  <a:pt x="12000652" y="1930269"/>
                  <a:pt x="11917575" y="1723425"/>
                  <a:pt x="11917575" y="1472498"/>
                </a:cubicBezTo>
                <a:cubicBezTo>
                  <a:pt x="11917575" y="1221571"/>
                  <a:pt x="12000652" y="1014726"/>
                  <a:pt x="12166807" y="851963"/>
                </a:cubicBezTo>
                <a:cubicBezTo>
                  <a:pt x="12331265" y="689200"/>
                  <a:pt x="12543197" y="607818"/>
                  <a:pt x="12802601" y="607818"/>
                </a:cubicBezTo>
                <a:close/>
                <a:moveTo>
                  <a:pt x="10993956" y="607818"/>
                </a:moveTo>
                <a:cubicBezTo>
                  <a:pt x="11219451" y="607818"/>
                  <a:pt x="11393657" y="669702"/>
                  <a:pt x="11516578" y="793470"/>
                </a:cubicBezTo>
                <a:cubicBezTo>
                  <a:pt x="11639497" y="917238"/>
                  <a:pt x="11700958" y="1086783"/>
                  <a:pt x="11700958" y="1302105"/>
                </a:cubicBezTo>
                <a:lnTo>
                  <a:pt x="11700958" y="2304116"/>
                </a:lnTo>
                <a:lnTo>
                  <a:pt x="11375432" y="2304116"/>
                </a:lnTo>
                <a:lnTo>
                  <a:pt x="11375432" y="1302105"/>
                </a:lnTo>
                <a:cubicBezTo>
                  <a:pt x="11375432" y="1174946"/>
                  <a:pt x="11343642" y="1077882"/>
                  <a:pt x="11280063" y="1010912"/>
                </a:cubicBezTo>
                <a:cubicBezTo>
                  <a:pt x="11216483" y="943942"/>
                  <a:pt x="11121115" y="910456"/>
                  <a:pt x="10993956" y="910456"/>
                </a:cubicBezTo>
                <a:cubicBezTo>
                  <a:pt x="10866796" y="910456"/>
                  <a:pt x="10771428" y="943942"/>
                  <a:pt x="10707848" y="1010912"/>
                </a:cubicBezTo>
                <a:cubicBezTo>
                  <a:pt x="10644269" y="1077882"/>
                  <a:pt x="10612479" y="1174946"/>
                  <a:pt x="10612479" y="1302105"/>
                </a:cubicBezTo>
                <a:lnTo>
                  <a:pt x="10612479" y="2304116"/>
                </a:lnTo>
                <a:lnTo>
                  <a:pt x="10286953" y="2304116"/>
                </a:lnTo>
                <a:lnTo>
                  <a:pt x="10286953" y="1302105"/>
                </a:lnTo>
                <a:cubicBezTo>
                  <a:pt x="10286953" y="1086783"/>
                  <a:pt x="10348413" y="917238"/>
                  <a:pt x="10471333" y="793470"/>
                </a:cubicBezTo>
                <a:cubicBezTo>
                  <a:pt x="10594253" y="669702"/>
                  <a:pt x="10768459" y="607818"/>
                  <a:pt x="10993956" y="607818"/>
                </a:cubicBezTo>
                <a:close/>
                <a:moveTo>
                  <a:pt x="9183100" y="607818"/>
                </a:moveTo>
                <a:cubicBezTo>
                  <a:pt x="9440808" y="607818"/>
                  <a:pt x="9652740" y="689200"/>
                  <a:pt x="9818894" y="851963"/>
                </a:cubicBezTo>
                <a:cubicBezTo>
                  <a:pt x="9985048" y="1014726"/>
                  <a:pt x="10068125" y="1221571"/>
                  <a:pt x="10068125" y="1472498"/>
                </a:cubicBezTo>
                <a:cubicBezTo>
                  <a:pt x="10068125" y="1723425"/>
                  <a:pt x="9985048" y="1930269"/>
                  <a:pt x="9818894" y="2093033"/>
                </a:cubicBezTo>
                <a:cubicBezTo>
                  <a:pt x="9652740" y="2255796"/>
                  <a:pt x="9440808" y="2337177"/>
                  <a:pt x="9183100" y="2337177"/>
                </a:cubicBezTo>
                <a:cubicBezTo>
                  <a:pt x="8923696" y="2337177"/>
                  <a:pt x="8711765" y="2255796"/>
                  <a:pt x="8547306" y="2093033"/>
                </a:cubicBezTo>
                <a:cubicBezTo>
                  <a:pt x="8381152" y="1930269"/>
                  <a:pt x="8298075" y="1723425"/>
                  <a:pt x="8298075" y="1472498"/>
                </a:cubicBezTo>
                <a:cubicBezTo>
                  <a:pt x="8298075" y="1221571"/>
                  <a:pt x="8381152" y="1014726"/>
                  <a:pt x="8547306" y="851963"/>
                </a:cubicBezTo>
                <a:cubicBezTo>
                  <a:pt x="8711765" y="689200"/>
                  <a:pt x="8923696" y="607818"/>
                  <a:pt x="9183100" y="607818"/>
                </a:cubicBezTo>
                <a:close/>
                <a:moveTo>
                  <a:pt x="4563351" y="462858"/>
                </a:moveTo>
                <a:lnTo>
                  <a:pt x="4807495" y="462858"/>
                </a:lnTo>
                <a:cubicBezTo>
                  <a:pt x="4834623" y="576453"/>
                  <a:pt x="4808343" y="672246"/>
                  <a:pt x="4728657" y="750236"/>
                </a:cubicBezTo>
                <a:cubicBezTo>
                  <a:pt x="4715093" y="760409"/>
                  <a:pt x="4703225" y="767191"/>
                  <a:pt x="4693053" y="770582"/>
                </a:cubicBezTo>
                <a:cubicBezTo>
                  <a:pt x="4725266" y="796014"/>
                  <a:pt x="4757480" y="823141"/>
                  <a:pt x="4789693" y="851963"/>
                </a:cubicBezTo>
                <a:cubicBezTo>
                  <a:pt x="4955847" y="1014726"/>
                  <a:pt x="5038925" y="1221571"/>
                  <a:pt x="5038925" y="1472498"/>
                </a:cubicBezTo>
                <a:cubicBezTo>
                  <a:pt x="5038925" y="1723425"/>
                  <a:pt x="4955847" y="1930269"/>
                  <a:pt x="4789693" y="2093033"/>
                </a:cubicBezTo>
                <a:cubicBezTo>
                  <a:pt x="4623539" y="2255796"/>
                  <a:pt x="4411609" y="2337177"/>
                  <a:pt x="4153900" y="2337177"/>
                </a:cubicBezTo>
                <a:cubicBezTo>
                  <a:pt x="3894497" y="2337177"/>
                  <a:pt x="3682566" y="2255796"/>
                  <a:pt x="3518106" y="2093033"/>
                </a:cubicBezTo>
                <a:cubicBezTo>
                  <a:pt x="3351953" y="1930269"/>
                  <a:pt x="3268876" y="1723425"/>
                  <a:pt x="3268876" y="1472498"/>
                </a:cubicBezTo>
                <a:cubicBezTo>
                  <a:pt x="3268876" y="1221571"/>
                  <a:pt x="3351953" y="1014726"/>
                  <a:pt x="3518106" y="851963"/>
                </a:cubicBezTo>
                <a:cubicBezTo>
                  <a:pt x="3682566" y="689200"/>
                  <a:pt x="3894497" y="607818"/>
                  <a:pt x="4153900" y="607818"/>
                </a:cubicBezTo>
                <a:cubicBezTo>
                  <a:pt x="4250541" y="607818"/>
                  <a:pt x="4339551" y="618839"/>
                  <a:pt x="4420933" y="640880"/>
                </a:cubicBezTo>
                <a:cubicBezTo>
                  <a:pt x="4520965" y="644271"/>
                  <a:pt x="4568437" y="584930"/>
                  <a:pt x="4563351" y="462858"/>
                </a:cubicBezTo>
                <a:close/>
                <a:moveTo>
                  <a:pt x="9027966" y="91554"/>
                </a:moveTo>
                <a:lnTo>
                  <a:pt x="9338233" y="91554"/>
                </a:lnTo>
                <a:lnTo>
                  <a:pt x="9630699" y="490832"/>
                </a:lnTo>
                <a:lnTo>
                  <a:pt x="9373838" y="490832"/>
                </a:lnTo>
                <a:lnTo>
                  <a:pt x="9185643" y="259403"/>
                </a:lnTo>
                <a:lnTo>
                  <a:pt x="9180556" y="259403"/>
                </a:lnTo>
                <a:lnTo>
                  <a:pt x="8992361" y="490832"/>
                </a:lnTo>
                <a:lnTo>
                  <a:pt x="8735501" y="490832"/>
                </a:lnTo>
                <a:close/>
                <a:moveTo>
                  <a:pt x="4156443" y="0"/>
                </a:moveTo>
                <a:cubicBezTo>
                  <a:pt x="4190353" y="0"/>
                  <a:pt x="4222990" y="5934"/>
                  <a:pt x="4254355" y="17802"/>
                </a:cubicBezTo>
                <a:cubicBezTo>
                  <a:pt x="4285721" y="29670"/>
                  <a:pt x="4313273" y="45777"/>
                  <a:pt x="4337009" y="66122"/>
                </a:cubicBezTo>
                <a:cubicBezTo>
                  <a:pt x="4360745" y="86467"/>
                  <a:pt x="4379819" y="110628"/>
                  <a:pt x="4394230" y="138603"/>
                </a:cubicBezTo>
                <a:cubicBezTo>
                  <a:pt x="4408641" y="166578"/>
                  <a:pt x="4415847" y="197520"/>
                  <a:pt x="4415847" y="231429"/>
                </a:cubicBezTo>
                <a:cubicBezTo>
                  <a:pt x="4415847" y="290769"/>
                  <a:pt x="4403131" y="333155"/>
                  <a:pt x="4377699" y="358587"/>
                </a:cubicBezTo>
                <a:cubicBezTo>
                  <a:pt x="4352267" y="384019"/>
                  <a:pt x="4325988" y="404364"/>
                  <a:pt x="4298861" y="419624"/>
                </a:cubicBezTo>
                <a:lnTo>
                  <a:pt x="4301404" y="419624"/>
                </a:lnTo>
                <a:cubicBezTo>
                  <a:pt x="4284450" y="429796"/>
                  <a:pt x="4270039" y="439969"/>
                  <a:pt x="4258171" y="450142"/>
                </a:cubicBezTo>
                <a:cubicBezTo>
                  <a:pt x="4246302" y="460314"/>
                  <a:pt x="4239521" y="473030"/>
                  <a:pt x="4237825" y="488289"/>
                </a:cubicBezTo>
                <a:lnTo>
                  <a:pt x="4047087" y="488289"/>
                </a:lnTo>
                <a:cubicBezTo>
                  <a:pt x="4047087" y="434035"/>
                  <a:pt x="4058955" y="394616"/>
                  <a:pt x="4082691" y="370032"/>
                </a:cubicBezTo>
                <a:cubicBezTo>
                  <a:pt x="4106427" y="345447"/>
                  <a:pt x="4131859" y="324678"/>
                  <a:pt x="4158987" y="307724"/>
                </a:cubicBezTo>
                <a:lnTo>
                  <a:pt x="4158987" y="310267"/>
                </a:lnTo>
                <a:cubicBezTo>
                  <a:pt x="4175941" y="298399"/>
                  <a:pt x="4190353" y="286954"/>
                  <a:pt x="4202221" y="275934"/>
                </a:cubicBezTo>
                <a:cubicBezTo>
                  <a:pt x="4214089" y="264914"/>
                  <a:pt x="4220023" y="250078"/>
                  <a:pt x="4220023" y="231429"/>
                </a:cubicBezTo>
                <a:cubicBezTo>
                  <a:pt x="4220023" y="192433"/>
                  <a:pt x="4197981" y="172935"/>
                  <a:pt x="4153900" y="172935"/>
                </a:cubicBezTo>
                <a:cubicBezTo>
                  <a:pt x="4133555" y="172935"/>
                  <a:pt x="4117024" y="180989"/>
                  <a:pt x="4104309" y="197096"/>
                </a:cubicBezTo>
                <a:cubicBezTo>
                  <a:pt x="4091593" y="213202"/>
                  <a:pt x="4085235" y="236515"/>
                  <a:pt x="4085235" y="267033"/>
                </a:cubicBezTo>
                <a:lnTo>
                  <a:pt x="3902125" y="267033"/>
                </a:lnTo>
                <a:lnTo>
                  <a:pt x="3902125" y="231429"/>
                </a:lnTo>
                <a:cubicBezTo>
                  <a:pt x="3902125" y="199215"/>
                  <a:pt x="3908907" y="169121"/>
                  <a:pt x="3922471" y="141146"/>
                </a:cubicBezTo>
                <a:cubicBezTo>
                  <a:pt x="3936035" y="113171"/>
                  <a:pt x="3954685" y="88587"/>
                  <a:pt x="3978421" y="67394"/>
                </a:cubicBezTo>
                <a:cubicBezTo>
                  <a:pt x="4002157" y="46201"/>
                  <a:pt x="4029285" y="29670"/>
                  <a:pt x="4059803" y="17802"/>
                </a:cubicBezTo>
                <a:cubicBezTo>
                  <a:pt x="4090321" y="5934"/>
                  <a:pt x="4122535" y="0"/>
                  <a:pt x="4156443"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6000"/>
              </a:lnSpc>
            </a:pPr>
            <a:endParaRPr lang="vi-VN" sz="200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pic>
        <p:nvPicPr>
          <p:cNvPr id="11" name="Hình ảnh 10">
            <a:extLst>
              <a:ext uri="{FF2B5EF4-FFF2-40B4-BE49-F238E27FC236}">
                <a16:creationId xmlns:a16="http://schemas.microsoft.com/office/drawing/2014/main" id="{F4516848-9CCB-864A-3636-DB2EE8F528DC}"/>
              </a:ext>
            </a:extLst>
          </p:cNvPr>
          <p:cNvPicPr>
            <a:picLocks noChangeAspect="1"/>
          </p:cNvPicPr>
          <p:nvPr/>
        </p:nvPicPr>
        <p:blipFill rotWithShape="1">
          <a:blip r:embed="rId4"/>
          <a:srcRect l="48352" t="16606" b="25169"/>
          <a:stretch/>
        </p:blipFill>
        <p:spPr>
          <a:xfrm>
            <a:off x="0" y="-6016"/>
            <a:ext cx="7162800" cy="10287000"/>
          </a:xfrm>
          <a:prstGeom prst="rect">
            <a:avLst/>
          </a:prstGeom>
        </p:spPr>
      </p:pic>
      <p:sp>
        <p:nvSpPr>
          <p:cNvPr id="12" name="Hình chữ nhật 11">
            <a:extLst>
              <a:ext uri="{FF2B5EF4-FFF2-40B4-BE49-F238E27FC236}">
                <a16:creationId xmlns:a16="http://schemas.microsoft.com/office/drawing/2014/main" id="{F587D918-919B-DF77-6469-E2C5B23D2E2C}"/>
              </a:ext>
            </a:extLst>
          </p:cNvPr>
          <p:cNvSpPr>
            <a:spLocks noChangeAspect="1"/>
          </p:cNvSpPr>
          <p:nvPr/>
        </p:nvSpPr>
        <p:spPr>
          <a:xfrm>
            <a:off x="4267200" y="-4635090"/>
            <a:ext cx="14243003" cy="3151440"/>
          </a:xfrm>
          <a:prstGeom prst="rect">
            <a:avLst/>
          </a:prstGeom>
          <a:noFill/>
        </p:spPr>
        <p:txBody>
          <a:bodyPr wrap="none" lIns="91440" tIns="45720" rIns="91440" bIns="45720">
            <a:spAutoFit/>
          </a:bodyPr>
          <a:lstStyle/>
          <a:p>
            <a:pPr algn="ctr">
              <a:lnSpc>
                <a:spcPct val="106000"/>
              </a:lnSpc>
            </a:pPr>
            <a:r>
              <a:rPr lang="vi-VN" sz="200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KHỞI ĐỘNG</a:t>
            </a:r>
          </a:p>
        </p:txBody>
      </p:sp>
    </p:spTree>
    <p:extLst>
      <p:ext uri="{BB962C8B-B14F-4D97-AF65-F5344CB8AC3E}">
        <p14:creationId xmlns:p14="http://schemas.microsoft.com/office/powerpoint/2010/main" val="1403772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84788FCD-E921-AFD1-994F-96853869E798}"/>
              </a:ext>
            </a:extLst>
          </p:cNvPr>
          <p:cNvPicPr>
            <a:picLocks noChangeAspect="1"/>
          </p:cNvPicPr>
          <p:nvPr/>
        </p:nvPicPr>
        <p:blipFill>
          <a:blip r:embed="rId2"/>
          <a:stretch>
            <a:fillRect/>
          </a:stretch>
        </p:blipFill>
        <p:spPr>
          <a:xfrm>
            <a:off x="956362" y="251036"/>
            <a:ext cx="16375275" cy="9784928"/>
          </a:xfrm>
          <a:prstGeom prst="rect">
            <a:avLst/>
          </a:prstGeom>
        </p:spPr>
      </p:pic>
      <p:sp>
        <p:nvSpPr>
          <p:cNvPr id="10" name="Hình chữ nhật 9">
            <a:extLst>
              <a:ext uri="{FF2B5EF4-FFF2-40B4-BE49-F238E27FC236}">
                <a16:creationId xmlns:a16="http://schemas.microsoft.com/office/drawing/2014/main" id="{7FFCA8F8-8CD2-1278-354D-F630BE0B293E}"/>
              </a:ext>
            </a:extLst>
          </p:cNvPr>
          <p:cNvSpPr/>
          <p:nvPr/>
        </p:nvSpPr>
        <p:spPr>
          <a:xfrm>
            <a:off x="4648200" y="1028700"/>
            <a:ext cx="8686800" cy="6740307"/>
          </a:xfrm>
          <a:prstGeom prst="rect">
            <a:avLst/>
          </a:prstGeom>
          <a:noFill/>
        </p:spPr>
        <p:txBody>
          <a:bodyPr wrap="square" lIns="91440" tIns="45720" rIns="91440" bIns="45720">
            <a:spAutoFit/>
          </a:bodyPr>
          <a:lstStyle/>
          <a:p>
            <a:pPr algn="just"/>
            <a:r>
              <a:rPr lang="vi-VN" sz="7200">
                <a:ln w="0"/>
                <a:solidFill>
                  <a:schemeClr val="bg1"/>
                </a:solidFill>
                <a:effectLst>
                  <a:outerShdw blurRad="38100" dist="19050" dir="2700000" algn="tl" rotWithShape="0">
                    <a:schemeClr val="dk1">
                      <a:alpha val="40000"/>
                    </a:schemeClr>
                  </a:outerShdw>
                </a:effectLst>
              </a:rPr>
              <a:t>Em đang sống ở đâu? Hãy chia sẻ những hiểu biết về địa phương mình cho các bạn trong lớp của em. </a:t>
            </a:r>
            <a:endParaRPr lang="vi-VN" sz="7200" b="0" cap="none" spc="0">
              <a:ln w="0"/>
              <a:solidFill>
                <a:schemeClr val="bg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7" name="Freeform 7"/>
          <p:cNvSpPr/>
          <p:nvPr/>
        </p:nvSpPr>
        <p:spPr>
          <a:xfrm rot="-9247897">
            <a:off x="8849064" y="-4438330"/>
            <a:ext cx="12469091" cy="8229600"/>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alphaModFix amt="17000"/>
            </a:blip>
            <a:stretch>
              <a:fillRect/>
            </a:stretch>
          </a:blipFill>
        </p:spPr>
        <p:txBody>
          <a:bodyPr/>
          <a:lstStyle/>
          <a:p>
            <a:endParaRPr lang="en-US"/>
          </a:p>
        </p:txBody>
      </p:sp>
      <p:sp>
        <p:nvSpPr>
          <p:cNvPr id="8" name="Freeform 8"/>
          <p:cNvSpPr/>
          <p:nvPr/>
        </p:nvSpPr>
        <p:spPr>
          <a:xfrm rot="10460157">
            <a:off x="8054137" y="8118684"/>
            <a:ext cx="12469091" cy="8229600"/>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alphaModFix amt="17000"/>
            </a:blip>
            <a:stretch>
              <a:fillRect/>
            </a:stretch>
          </a:blipFill>
        </p:spPr>
      </p:sp>
      <p:pic>
        <p:nvPicPr>
          <p:cNvPr id="11" name="Hình ảnh 10">
            <a:extLst>
              <a:ext uri="{FF2B5EF4-FFF2-40B4-BE49-F238E27FC236}">
                <a16:creationId xmlns:a16="http://schemas.microsoft.com/office/drawing/2014/main" id="{F4516848-9CCB-864A-3636-DB2EE8F528DC}"/>
              </a:ext>
            </a:extLst>
          </p:cNvPr>
          <p:cNvPicPr>
            <a:picLocks noChangeAspect="1"/>
          </p:cNvPicPr>
          <p:nvPr/>
        </p:nvPicPr>
        <p:blipFill rotWithShape="1">
          <a:blip r:embed="rId4"/>
          <a:srcRect l="48352" t="16606" b="25169"/>
          <a:stretch/>
        </p:blipFill>
        <p:spPr>
          <a:xfrm>
            <a:off x="0" y="-6016"/>
            <a:ext cx="7162800" cy="10287000"/>
          </a:xfrm>
          <a:prstGeom prst="rect">
            <a:avLst/>
          </a:prstGeom>
        </p:spPr>
      </p:pic>
      <p:sp>
        <p:nvSpPr>
          <p:cNvPr id="4" name="Hình tự do: Hình 3">
            <a:extLst>
              <a:ext uri="{FF2B5EF4-FFF2-40B4-BE49-F238E27FC236}">
                <a16:creationId xmlns:a16="http://schemas.microsoft.com/office/drawing/2014/main" id="{C56B5293-F9AC-7F6D-5417-C5AC95C6ECE2}"/>
              </a:ext>
            </a:extLst>
          </p:cNvPr>
          <p:cNvSpPr>
            <a:spLocks noChangeAspect="1"/>
          </p:cNvSpPr>
          <p:nvPr>
            <p:custDataLst>
              <p:tags r:id="rId1"/>
            </p:custDataLst>
          </p:nvPr>
        </p:nvSpPr>
        <p:spPr>
          <a:xfrm>
            <a:off x="4910680" y="4100608"/>
            <a:ext cx="12834481" cy="2212562"/>
          </a:xfrm>
          <a:custGeom>
            <a:avLst/>
            <a:gdLst/>
            <a:ahLst/>
            <a:cxnLst/>
            <a:rect l="l" t="t" r="r" b="b"/>
            <a:pathLst>
              <a:path w="12834481" h="2212562">
                <a:moveTo>
                  <a:pt x="8431300" y="851964"/>
                </a:moveTo>
                <a:lnTo>
                  <a:pt x="8431300" y="1375858"/>
                </a:lnTo>
                <a:lnTo>
                  <a:pt x="8789888" y="1375858"/>
                </a:lnTo>
                <a:cubicBezTo>
                  <a:pt x="8983169" y="1375858"/>
                  <a:pt x="9079810" y="1288118"/>
                  <a:pt x="9079810" y="1112639"/>
                </a:cubicBezTo>
                <a:cubicBezTo>
                  <a:pt x="9079810" y="938855"/>
                  <a:pt x="8983169" y="851964"/>
                  <a:pt x="8789888" y="851964"/>
                </a:cubicBezTo>
                <a:close/>
                <a:moveTo>
                  <a:pt x="12102045" y="818902"/>
                </a:moveTo>
                <a:cubicBezTo>
                  <a:pt x="11968105" y="818902"/>
                  <a:pt x="11867225" y="854507"/>
                  <a:pt x="11799408" y="925716"/>
                </a:cubicBezTo>
                <a:cubicBezTo>
                  <a:pt x="11731590" y="996924"/>
                  <a:pt x="11697680" y="1101195"/>
                  <a:pt x="11697680" y="1238526"/>
                </a:cubicBezTo>
                <a:lnTo>
                  <a:pt x="11697680" y="1419092"/>
                </a:lnTo>
                <a:lnTo>
                  <a:pt x="12508953" y="1419092"/>
                </a:lnTo>
                <a:lnTo>
                  <a:pt x="12508953" y="1238526"/>
                </a:lnTo>
                <a:cubicBezTo>
                  <a:pt x="12508953" y="1101195"/>
                  <a:pt x="12475469" y="996924"/>
                  <a:pt x="12408497" y="925716"/>
                </a:cubicBezTo>
                <a:cubicBezTo>
                  <a:pt x="12341527" y="854507"/>
                  <a:pt x="12239377" y="818902"/>
                  <a:pt x="12102045" y="818902"/>
                </a:cubicBezTo>
                <a:close/>
                <a:moveTo>
                  <a:pt x="4034371" y="818902"/>
                </a:moveTo>
                <a:cubicBezTo>
                  <a:pt x="3900429" y="818902"/>
                  <a:pt x="3799551" y="854507"/>
                  <a:pt x="3731733" y="925716"/>
                </a:cubicBezTo>
                <a:cubicBezTo>
                  <a:pt x="3663915" y="996924"/>
                  <a:pt x="3630006" y="1101195"/>
                  <a:pt x="3630006" y="1238526"/>
                </a:cubicBezTo>
                <a:lnTo>
                  <a:pt x="3630006" y="1419092"/>
                </a:lnTo>
                <a:lnTo>
                  <a:pt x="4441279" y="1419092"/>
                </a:lnTo>
                <a:lnTo>
                  <a:pt x="4441279" y="1238526"/>
                </a:lnTo>
                <a:cubicBezTo>
                  <a:pt x="4441279" y="1101195"/>
                  <a:pt x="4407793" y="996924"/>
                  <a:pt x="4340823" y="925716"/>
                </a:cubicBezTo>
                <a:cubicBezTo>
                  <a:pt x="4273853" y="854507"/>
                  <a:pt x="4171702" y="818902"/>
                  <a:pt x="4034371" y="818902"/>
                </a:cubicBezTo>
                <a:close/>
                <a:moveTo>
                  <a:pt x="9629775" y="549326"/>
                </a:moveTo>
                <a:lnTo>
                  <a:pt x="9955300" y="549326"/>
                </a:lnTo>
                <a:lnTo>
                  <a:pt x="9955300" y="1215638"/>
                </a:lnTo>
                <a:lnTo>
                  <a:pt x="10751316" y="1215638"/>
                </a:lnTo>
                <a:lnTo>
                  <a:pt x="10751316" y="549326"/>
                </a:lnTo>
                <a:lnTo>
                  <a:pt x="11076841" y="549326"/>
                </a:lnTo>
                <a:lnTo>
                  <a:pt x="11076841" y="2212562"/>
                </a:lnTo>
                <a:lnTo>
                  <a:pt x="10751316" y="2212562"/>
                </a:lnTo>
                <a:lnTo>
                  <a:pt x="10751316" y="1518275"/>
                </a:lnTo>
                <a:lnTo>
                  <a:pt x="9955300" y="1518275"/>
                </a:lnTo>
                <a:lnTo>
                  <a:pt x="9955300" y="2212562"/>
                </a:lnTo>
                <a:lnTo>
                  <a:pt x="9629775" y="2212562"/>
                </a:lnTo>
                <a:close/>
                <a:moveTo>
                  <a:pt x="8105774" y="549326"/>
                </a:moveTo>
                <a:lnTo>
                  <a:pt x="8784802" y="549326"/>
                </a:lnTo>
                <a:cubicBezTo>
                  <a:pt x="8993342" y="549326"/>
                  <a:pt x="9149747" y="600613"/>
                  <a:pt x="9254018" y="703188"/>
                </a:cubicBezTo>
                <a:cubicBezTo>
                  <a:pt x="9358287" y="805762"/>
                  <a:pt x="9410423" y="942670"/>
                  <a:pt x="9410423" y="1113911"/>
                </a:cubicBezTo>
                <a:cubicBezTo>
                  <a:pt x="9410423" y="1285151"/>
                  <a:pt x="9358287" y="1422059"/>
                  <a:pt x="9254018" y="1524633"/>
                </a:cubicBezTo>
                <a:cubicBezTo>
                  <a:pt x="9149747" y="1627208"/>
                  <a:pt x="8993342" y="1678495"/>
                  <a:pt x="8784802" y="1678495"/>
                </a:cubicBezTo>
                <a:lnTo>
                  <a:pt x="8431300" y="1678495"/>
                </a:lnTo>
                <a:lnTo>
                  <a:pt x="8431300" y="2212562"/>
                </a:lnTo>
                <a:lnTo>
                  <a:pt x="8105774" y="2212562"/>
                </a:lnTo>
                <a:close/>
                <a:moveTo>
                  <a:pt x="1562100" y="549326"/>
                </a:moveTo>
                <a:lnTo>
                  <a:pt x="1887626" y="549326"/>
                </a:lnTo>
                <a:lnTo>
                  <a:pt x="1887626" y="1215638"/>
                </a:lnTo>
                <a:lnTo>
                  <a:pt x="2683641" y="1215638"/>
                </a:lnTo>
                <a:lnTo>
                  <a:pt x="2683641" y="549326"/>
                </a:lnTo>
                <a:lnTo>
                  <a:pt x="3009166" y="549326"/>
                </a:lnTo>
                <a:lnTo>
                  <a:pt x="3009166" y="2212562"/>
                </a:lnTo>
                <a:lnTo>
                  <a:pt x="2683641" y="2212562"/>
                </a:lnTo>
                <a:lnTo>
                  <a:pt x="2683641" y="1518275"/>
                </a:lnTo>
                <a:lnTo>
                  <a:pt x="1887626" y="1518275"/>
                </a:lnTo>
                <a:lnTo>
                  <a:pt x="1887626" y="2212562"/>
                </a:lnTo>
                <a:lnTo>
                  <a:pt x="1562100" y="2212562"/>
                </a:lnTo>
                <a:close/>
                <a:moveTo>
                  <a:pt x="0" y="549326"/>
                </a:moveTo>
                <a:lnTo>
                  <a:pt x="325526" y="549326"/>
                </a:lnTo>
                <a:lnTo>
                  <a:pt x="325526" y="1271587"/>
                </a:lnTo>
                <a:lnTo>
                  <a:pt x="330613" y="1271587"/>
                </a:lnTo>
                <a:lnTo>
                  <a:pt x="920629" y="549326"/>
                </a:lnTo>
                <a:lnTo>
                  <a:pt x="1330081" y="549326"/>
                </a:lnTo>
                <a:lnTo>
                  <a:pt x="623078" y="1365685"/>
                </a:lnTo>
                <a:lnTo>
                  <a:pt x="1355512" y="2212562"/>
                </a:lnTo>
                <a:lnTo>
                  <a:pt x="935889" y="2212562"/>
                </a:lnTo>
                <a:lnTo>
                  <a:pt x="330613" y="1469955"/>
                </a:lnTo>
                <a:lnTo>
                  <a:pt x="325526" y="1469955"/>
                </a:lnTo>
                <a:lnTo>
                  <a:pt x="325526" y="2212562"/>
                </a:lnTo>
                <a:lnTo>
                  <a:pt x="0" y="2212562"/>
                </a:lnTo>
                <a:close/>
                <a:moveTo>
                  <a:pt x="12104589" y="516264"/>
                </a:moveTo>
                <a:cubicBezTo>
                  <a:pt x="12221575" y="516264"/>
                  <a:pt x="12324997" y="532795"/>
                  <a:pt x="12414857" y="565856"/>
                </a:cubicBezTo>
                <a:cubicBezTo>
                  <a:pt x="12504717" y="598918"/>
                  <a:pt x="12581011" y="646390"/>
                  <a:pt x="12643741" y="708274"/>
                </a:cubicBezTo>
                <a:cubicBezTo>
                  <a:pt x="12706473" y="770158"/>
                  <a:pt x="12753945" y="846030"/>
                  <a:pt x="12786159" y="935888"/>
                </a:cubicBezTo>
                <a:cubicBezTo>
                  <a:pt x="12818373" y="1025747"/>
                  <a:pt x="12834481" y="1126626"/>
                  <a:pt x="12834481" y="1238526"/>
                </a:cubicBezTo>
                <a:lnTo>
                  <a:pt x="12834481" y="2212562"/>
                </a:lnTo>
                <a:lnTo>
                  <a:pt x="12508953" y="2212562"/>
                </a:lnTo>
                <a:lnTo>
                  <a:pt x="12508953" y="1714100"/>
                </a:lnTo>
                <a:lnTo>
                  <a:pt x="11697680" y="1714100"/>
                </a:lnTo>
                <a:lnTo>
                  <a:pt x="11697680" y="2212562"/>
                </a:lnTo>
                <a:lnTo>
                  <a:pt x="11379783" y="2212562"/>
                </a:lnTo>
                <a:lnTo>
                  <a:pt x="11379783" y="1238526"/>
                </a:lnTo>
                <a:cubicBezTo>
                  <a:pt x="11379783" y="1126626"/>
                  <a:pt x="11395892" y="1025747"/>
                  <a:pt x="11428105" y="935888"/>
                </a:cubicBezTo>
                <a:cubicBezTo>
                  <a:pt x="11460318" y="846030"/>
                  <a:pt x="11506943" y="770158"/>
                  <a:pt x="11567979" y="708274"/>
                </a:cubicBezTo>
                <a:cubicBezTo>
                  <a:pt x="11629015" y="646390"/>
                  <a:pt x="11704462" y="598918"/>
                  <a:pt x="11794322" y="565856"/>
                </a:cubicBezTo>
                <a:cubicBezTo>
                  <a:pt x="11884181" y="532795"/>
                  <a:pt x="11987603" y="516264"/>
                  <a:pt x="12104589" y="516264"/>
                </a:cubicBezTo>
                <a:close/>
                <a:moveTo>
                  <a:pt x="5608995" y="516264"/>
                </a:moveTo>
                <a:cubicBezTo>
                  <a:pt x="5826013" y="516264"/>
                  <a:pt x="5982842" y="600189"/>
                  <a:pt x="6079483" y="768039"/>
                </a:cubicBezTo>
                <a:lnTo>
                  <a:pt x="6084569" y="768039"/>
                </a:lnTo>
                <a:cubicBezTo>
                  <a:pt x="6177819" y="600189"/>
                  <a:pt x="6334648" y="516264"/>
                  <a:pt x="6555057" y="516264"/>
                </a:cubicBezTo>
                <a:cubicBezTo>
                  <a:pt x="6641525" y="516264"/>
                  <a:pt x="6720363" y="529828"/>
                  <a:pt x="6791571" y="556955"/>
                </a:cubicBezTo>
                <a:cubicBezTo>
                  <a:pt x="6862781" y="584083"/>
                  <a:pt x="6923817" y="623925"/>
                  <a:pt x="6974680" y="676484"/>
                </a:cubicBezTo>
                <a:cubicBezTo>
                  <a:pt x="7025544" y="729043"/>
                  <a:pt x="7064963" y="794318"/>
                  <a:pt x="7092938" y="872309"/>
                </a:cubicBezTo>
                <a:cubicBezTo>
                  <a:pt x="7120913" y="950300"/>
                  <a:pt x="7134900" y="1040158"/>
                  <a:pt x="7134900" y="1141886"/>
                </a:cubicBezTo>
                <a:lnTo>
                  <a:pt x="7134900" y="2212562"/>
                </a:lnTo>
                <a:lnTo>
                  <a:pt x="6809374" y="2212562"/>
                </a:lnTo>
                <a:lnTo>
                  <a:pt x="6809374" y="1141886"/>
                </a:lnTo>
                <a:cubicBezTo>
                  <a:pt x="6809374" y="1033377"/>
                  <a:pt x="6783941" y="952419"/>
                  <a:pt x="6733079" y="899012"/>
                </a:cubicBezTo>
                <a:cubicBezTo>
                  <a:pt x="6682215" y="845606"/>
                  <a:pt x="6613549" y="818902"/>
                  <a:pt x="6527081" y="818902"/>
                </a:cubicBezTo>
                <a:cubicBezTo>
                  <a:pt x="6440613" y="818902"/>
                  <a:pt x="6371947" y="845606"/>
                  <a:pt x="6321084" y="899012"/>
                </a:cubicBezTo>
                <a:cubicBezTo>
                  <a:pt x="6270221" y="952419"/>
                  <a:pt x="6244789" y="1033377"/>
                  <a:pt x="6244789" y="1141886"/>
                </a:cubicBezTo>
                <a:lnTo>
                  <a:pt x="6244789" y="2212562"/>
                </a:lnTo>
                <a:lnTo>
                  <a:pt x="5919263" y="2212562"/>
                </a:lnTo>
                <a:lnTo>
                  <a:pt x="5919263" y="1141886"/>
                </a:lnTo>
                <a:cubicBezTo>
                  <a:pt x="5919263" y="1033377"/>
                  <a:pt x="5893831" y="952419"/>
                  <a:pt x="5842967" y="899012"/>
                </a:cubicBezTo>
                <a:cubicBezTo>
                  <a:pt x="5792103" y="845606"/>
                  <a:pt x="5723438" y="818902"/>
                  <a:pt x="5636970" y="818902"/>
                </a:cubicBezTo>
                <a:cubicBezTo>
                  <a:pt x="5550502" y="818902"/>
                  <a:pt x="5481837" y="845606"/>
                  <a:pt x="5430973" y="899012"/>
                </a:cubicBezTo>
                <a:cubicBezTo>
                  <a:pt x="5380109" y="952419"/>
                  <a:pt x="5354678" y="1033377"/>
                  <a:pt x="5354678" y="1141886"/>
                </a:cubicBezTo>
                <a:lnTo>
                  <a:pt x="5354678" y="2212562"/>
                </a:lnTo>
                <a:lnTo>
                  <a:pt x="5029151" y="2212562"/>
                </a:lnTo>
                <a:lnTo>
                  <a:pt x="5029151" y="1141886"/>
                </a:lnTo>
                <a:cubicBezTo>
                  <a:pt x="5029151" y="1040158"/>
                  <a:pt x="5043139" y="950300"/>
                  <a:pt x="5071113" y="872309"/>
                </a:cubicBezTo>
                <a:cubicBezTo>
                  <a:pt x="5099089" y="794318"/>
                  <a:pt x="5138508" y="729043"/>
                  <a:pt x="5189371" y="676484"/>
                </a:cubicBezTo>
                <a:cubicBezTo>
                  <a:pt x="5240235" y="623925"/>
                  <a:pt x="5301271" y="584083"/>
                  <a:pt x="5372479" y="556955"/>
                </a:cubicBezTo>
                <a:cubicBezTo>
                  <a:pt x="5443689" y="529828"/>
                  <a:pt x="5522527" y="516264"/>
                  <a:pt x="5608995" y="516264"/>
                </a:cubicBezTo>
                <a:close/>
                <a:moveTo>
                  <a:pt x="4036914" y="516264"/>
                </a:moveTo>
                <a:cubicBezTo>
                  <a:pt x="4153899" y="516264"/>
                  <a:pt x="4257322" y="532795"/>
                  <a:pt x="4347181" y="565856"/>
                </a:cubicBezTo>
                <a:cubicBezTo>
                  <a:pt x="4437040" y="598918"/>
                  <a:pt x="4513335" y="646390"/>
                  <a:pt x="4576067" y="708274"/>
                </a:cubicBezTo>
                <a:cubicBezTo>
                  <a:pt x="4638798" y="770158"/>
                  <a:pt x="4686271" y="846030"/>
                  <a:pt x="4718484" y="935888"/>
                </a:cubicBezTo>
                <a:cubicBezTo>
                  <a:pt x="4750697" y="1025747"/>
                  <a:pt x="4766805" y="1126626"/>
                  <a:pt x="4766805" y="1238526"/>
                </a:cubicBezTo>
                <a:lnTo>
                  <a:pt x="4766805" y="2212562"/>
                </a:lnTo>
                <a:lnTo>
                  <a:pt x="4441279" y="2212562"/>
                </a:lnTo>
                <a:lnTo>
                  <a:pt x="4441279" y="1714100"/>
                </a:lnTo>
                <a:lnTo>
                  <a:pt x="3630006" y="1714100"/>
                </a:lnTo>
                <a:lnTo>
                  <a:pt x="3630006" y="2212562"/>
                </a:lnTo>
                <a:lnTo>
                  <a:pt x="3312109" y="2212562"/>
                </a:lnTo>
                <a:lnTo>
                  <a:pt x="3312109" y="1238526"/>
                </a:lnTo>
                <a:cubicBezTo>
                  <a:pt x="3312109" y="1126626"/>
                  <a:pt x="3328216" y="1025747"/>
                  <a:pt x="3360430" y="935888"/>
                </a:cubicBezTo>
                <a:cubicBezTo>
                  <a:pt x="3392643" y="846030"/>
                  <a:pt x="3439268" y="770158"/>
                  <a:pt x="3500304" y="708274"/>
                </a:cubicBezTo>
                <a:cubicBezTo>
                  <a:pt x="3561340" y="646390"/>
                  <a:pt x="3636787" y="598918"/>
                  <a:pt x="3726646" y="565856"/>
                </a:cubicBezTo>
                <a:cubicBezTo>
                  <a:pt x="3816505" y="532795"/>
                  <a:pt x="3919927" y="516264"/>
                  <a:pt x="4036914" y="516264"/>
                </a:cubicBezTo>
                <a:close/>
                <a:moveTo>
                  <a:pt x="12183427" y="0"/>
                </a:moveTo>
                <a:lnTo>
                  <a:pt x="12498781" y="0"/>
                </a:lnTo>
                <a:lnTo>
                  <a:pt x="12170713" y="399278"/>
                </a:lnTo>
                <a:lnTo>
                  <a:pt x="11911309" y="399278"/>
                </a:lnTo>
                <a:close/>
                <a:moveTo>
                  <a:pt x="4115752" y="0"/>
                </a:moveTo>
                <a:lnTo>
                  <a:pt x="4431105" y="0"/>
                </a:lnTo>
                <a:lnTo>
                  <a:pt x="4103036" y="399278"/>
                </a:lnTo>
                <a:lnTo>
                  <a:pt x="3843632" y="399278"/>
                </a:ln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6000"/>
              </a:lnSpc>
            </a:pPr>
            <a:endParaRPr lang="vi-VN" sz="200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2" name="Hình chữ nhật 1">
            <a:extLst>
              <a:ext uri="{FF2B5EF4-FFF2-40B4-BE49-F238E27FC236}">
                <a16:creationId xmlns:a16="http://schemas.microsoft.com/office/drawing/2014/main" id="{F4D81E07-9ED4-2532-D8DF-E73B9C8086D5}"/>
              </a:ext>
            </a:extLst>
          </p:cNvPr>
          <p:cNvSpPr>
            <a:spLocks noChangeAspect="1"/>
          </p:cNvSpPr>
          <p:nvPr/>
        </p:nvSpPr>
        <p:spPr>
          <a:xfrm>
            <a:off x="4590952" y="-4446840"/>
            <a:ext cx="13443104" cy="3151440"/>
          </a:xfrm>
          <a:prstGeom prst="rect">
            <a:avLst/>
          </a:prstGeom>
          <a:noFill/>
        </p:spPr>
        <p:txBody>
          <a:bodyPr wrap="none" lIns="91440" tIns="45720" rIns="91440" bIns="45720">
            <a:spAutoFit/>
          </a:bodyPr>
          <a:lstStyle/>
          <a:p>
            <a:pPr algn="ctr">
              <a:lnSpc>
                <a:spcPct val="106000"/>
              </a:lnSpc>
            </a:pPr>
            <a:r>
              <a:rPr lang="vi-VN" sz="200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KHÁM PHÁ</a:t>
            </a:r>
          </a:p>
        </p:txBody>
      </p:sp>
    </p:spTree>
    <p:extLst>
      <p:ext uri="{BB962C8B-B14F-4D97-AF65-F5344CB8AC3E}">
        <p14:creationId xmlns:p14="http://schemas.microsoft.com/office/powerpoint/2010/main" val="2333580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03DDC05-B81C-97EE-18DF-F1682DDAD5D3}"/>
              </a:ext>
            </a:extLst>
          </p:cNvPr>
          <p:cNvSpPr>
            <a:spLocks noGrp="1" noRot="1" noMove="1" noResize="1" noEditPoints="1" noAdjustHandles="1" noChangeArrowheads="1" noChangeShapeType="1"/>
          </p:cNvSpPr>
          <p:nvPr/>
        </p:nvSpPr>
        <p:spPr>
          <a:xfrm>
            <a:off x="-762000" y="7658100"/>
            <a:ext cx="12469091" cy="3581195"/>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38000"/>
            </a:blip>
            <a:stretch>
              <a:fillRect b="-129800"/>
            </a:stretch>
          </a:blipFill>
        </p:spPr>
        <p:txBody>
          <a:bodyPr/>
          <a:lstStyle/>
          <a:p>
            <a:endParaRPr lang="en-US"/>
          </a:p>
        </p:txBody>
      </p:sp>
      <p:sp>
        <p:nvSpPr>
          <p:cNvPr id="3" name="Freeform 3">
            <a:extLst>
              <a:ext uri="{FF2B5EF4-FFF2-40B4-BE49-F238E27FC236}">
                <a16:creationId xmlns:a16="http://schemas.microsoft.com/office/drawing/2014/main" id="{6D7591B6-850A-6320-E9B3-5A2042516D65}"/>
              </a:ext>
            </a:extLst>
          </p:cNvPr>
          <p:cNvSpPr>
            <a:spLocks noGrp="1" noRot="1" noMove="1" noResize="1" noEditPoints="1" noAdjustHandles="1" noChangeArrowheads="1" noChangeShapeType="1"/>
          </p:cNvSpPr>
          <p:nvPr/>
        </p:nvSpPr>
        <p:spPr>
          <a:xfrm>
            <a:off x="6858000" y="7429500"/>
            <a:ext cx="12469091" cy="3581195"/>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38000"/>
            </a:blip>
            <a:stretch>
              <a:fillRect b="-129800"/>
            </a:stretch>
          </a:blipFill>
        </p:spPr>
        <p:txBody>
          <a:bodyPr/>
          <a:lstStyle/>
          <a:p>
            <a:endParaRPr lang="en-US"/>
          </a:p>
        </p:txBody>
      </p:sp>
      <p:sp>
        <p:nvSpPr>
          <p:cNvPr id="4" name="Freeform 6">
            <a:extLst>
              <a:ext uri="{FF2B5EF4-FFF2-40B4-BE49-F238E27FC236}">
                <a16:creationId xmlns:a16="http://schemas.microsoft.com/office/drawing/2014/main" id="{F9E0A83D-8F78-17D2-5E9C-0C7F5C7EF4DB}"/>
              </a:ext>
            </a:extLst>
          </p:cNvPr>
          <p:cNvSpPr>
            <a:spLocks noGrp="1" noRot="1" noMove="1" noResize="1" noEditPoints="1" noAdjustHandles="1" noChangeArrowheads="1" noChangeShapeType="1"/>
          </p:cNvSpPr>
          <p:nvPr/>
        </p:nvSpPr>
        <p:spPr>
          <a:xfrm rot="20278288" flipH="1">
            <a:off x="15082086" y="4661915"/>
            <a:ext cx="5678873" cy="4732859"/>
          </a:xfrm>
          <a:custGeom>
            <a:avLst/>
            <a:gdLst/>
            <a:ahLst/>
            <a:cxnLst/>
            <a:rect l="l" t="t" r="r" b="b"/>
            <a:pathLst>
              <a:path w="10012803" h="8460819">
                <a:moveTo>
                  <a:pt x="10012803" y="0"/>
                </a:moveTo>
                <a:lnTo>
                  <a:pt x="0" y="0"/>
                </a:lnTo>
                <a:lnTo>
                  <a:pt x="0" y="8460818"/>
                </a:lnTo>
                <a:lnTo>
                  <a:pt x="10012803" y="8460818"/>
                </a:lnTo>
                <a:lnTo>
                  <a:pt x="100128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6">
            <a:extLst>
              <a:ext uri="{FF2B5EF4-FFF2-40B4-BE49-F238E27FC236}">
                <a16:creationId xmlns:a16="http://schemas.microsoft.com/office/drawing/2014/main" id="{19CE78A0-C046-64B0-26CB-63721A600AE2}"/>
              </a:ext>
            </a:extLst>
          </p:cNvPr>
          <p:cNvSpPr>
            <a:spLocks noGrp="1" noRot="1" noMove="1" noResize="1" noEditPoints="1" noAdjustHandles="1" noChangeArrowheads="1" noChangeShapeType="1"/>
          </p:cNvSpPr>
          <p:nvPr/>
        </p:nvSpPr>
        <p:spPr>
          <a:xfrm rot="18259073" flipH="1">
            <a:off x="12932339" y="4475179"/>
            <a:ext cx="5678873" cy="4732859"/>
          </a:xfrm>
          <a:custGeom>
            <a:avLst/>
            <a:gdLst/>
            <a:ahLst/>
            <a:cxnLst/>
            <a:rect l="l" t="t" r="r" b="b"/>
            <a:pathLst>
              <a:path w="10012803" h="8460819">
                <a:moveTo>
                  <a:pt x="10012803" y="0"/>
                </a:moveTo>
                <a:lnTo>
                  <a:pt x="0" y="0"/>
                </a:lnTo>
                <a:lnTo>
                  <a:pt x="0" y="8460818"/>
                </a:lnTo>
                <a:lnTo>
                  <a:pt x="10012803" y="8460818"/>
                </a:lnTo>
                <a:lnTo>
                  <a:pt x="100128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D8C5AE37-A787-9FEA-279A-8A058756C0FE}"/>
              </a:ext>
            </a:extLst>
          </p:cNvPr>
          <p:cNvSpPr/>
          <p:nvPr/>
        </p:nvSpPr>
        <p:spPr>
          <a:xfrm>
            <a:off x="304800" y="266700"/>
            <a:ext cx="17526000" cy="2123658"/>
          </a:xfrm>
          <a:prstGeom prst="rect">
            <a:avLst/>
          </a:prstGeom>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vi-VN" sz="6600" b="1" cap="none" spc="0">
                <a:ln/>
                <a:solidFill>
                  <a:srgbClr val="10BFCF"/>
                </a:solidFill>
                <a:effectLst/>
              </a:rPr>
              <a:t>1. Vị trí địa lí và đặc điểm tự nhiên của địa phương em.  </a:t>
            </a:r>
          </a:p>
        </p:txBody>
      </p:sp>
      <p:sp>
        <p:nvSpPr>
          <p:cNvPr id="14" name="Hộp Văn bản 13">
            <a:extLst>
              <a:ext uri="{FF2B5EF4-FFF2-40B4-BE49-F238E27FC236}">
                <a16:creationId xmlns:a16="http://schemas.microsoft.com/office/drawing/2014/main" id="{66EA19CC-3A86-F275-C620-B9F6CB9AC1B1}"/>
              </a:ext>
            </a:extLst>
          </p:cNvPr>
          <p:cNvSpPr txBox="1"/>
          <p:nvPr/>
        </p:nvSpPr>
        <p:spPr>
          <a:xfrm>
            <a:off x="914400" y="2552700"/>
            <a:ext cx="12192000" cy="5150256"/>
          </a:xfrm>
          <a:prstGeom prst="rect">
            <a:avLst/>
          </a:prstGeom>
          <a:noFill/>
        </p:spPr>
        <p:txBody>
          <a:bodyPr wrap="square" rtlCol="0">
            <a:spAutoFit/>
          </a:bodyPr>
          <a:lstStyle/>
          <a:p>
            <a:pPr algn="just">
              <a:lnSpc>
                <a:spcPct val="83000"/>
              </a:lnSpc>
            </a:pPr>
            <a:r>
              <a:rPr lang="vi-VN" sz="6600" spc="-20"/>
              <a:t>Quan sát hình 1, bản đồ hoặc lược đồ địa phương, đọc Tài liệu giáo dục địa phương, em hãy tìm hiểu về vị trí địa lí và đặc điểm tự nhiên ở địa phương theo gợi ý. </a:t>
            </a:r>
          </a:p>
        </p:txBody>
      </p:sp>
    </p:spTree>
    <p:extLst>
      <p:ext uri="{BB962C8B-B14F-4D97-AF65-F5344CB8AC3E}">
        <p14:creationId xmlns:p14="http://schemas.microsoft.com/office/powerpoint/2010/main" val="3162808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73F51A04-3ABD-CE48-8308-59B227971032}"/>
              </a:ext>
            </a:extLst>
          </p:cNvPr>
          <p:cNvGrpSpPr>
            <a:grpSpLocks noGrp="1" noUngrp="1" noRot="1" noMove="1" noResize="1"/>
          </p:cNvGrpSpPr>
          <p:nvPr/>
        </p:nvGrpSpPr>
        <p:grpSpPr>
          <a:xfrm>
            <a:off x="8839200" y="566704"/>
            <a:ext cx="8341916" cy="4724400"/>
            <a:chOff x="8839200" y="566704"/>
            <a:chExt cx="8341916" cy="4724400"/>
          </a:xfrm>
        </p:grpSpPr>
        <p:pic>
          <p:nvPicPr>
            <p:cNvPr id="5" name="Hình ảnh 4">
              <a:extLst>
                <a:ext uri="{FF2B5EF4-FFF2-40B4-BE49-F238E27FC236}">
                  <a16:creationId xmlns:a16="http://schemas.microsoft.com/office/drawing/2014/main" id="{2C258F6F-3E6E-9E80-0B40-E0E280FC57B0}"/>
                </a:ext>
              </a:extLst>
            </p:cNvPr>
            <p:cNvPicPr>
              <a:picLocks noGrp="1" noRot="1" noChangeAspect="1" noMove="1" noResize="1" noEditPoints="1" noAdjustHandles="1" noChangeArrowheads="1" noChangeShapeType="1" noCrop="1"/>
            </p:cNvPicPr>
            <p:nvPr/>
          </p:nvPicPr>
          <p:blipFill>
            <a:blip r:embed="rId2"/>
            <a:stretch>
              <a:fillRect/>
            </a:stretch>
          </p:blipFill>
          <p:spPr>
            <a:xfrm>
              <a:off x="8839200" y="566704"/>
              <a:ext cx="8341916" cy="4724400"/>
            </a:xfrm>
            <a:prstGeom prst="rect">
              <a:avLst/>
            </a:prstGeom>
          </p:spPr>
        </p:pic>
        <p:pic>
          <p:nvPicPr>
            <p:cNvPr id="9" name="Hình ảnh 8">
              <a:extLst>
                <a:ext uri="{FF2B5EF4-FFF2-40B4-BE49-F238E27FC236}">
                  <a16:creationId xmlns:a16="http://schemas.microsoft.com/office/drawing/2014/main" id="{A64DAB73-3C73-BAEC-49D7-648D489D1139}"/>
                </a:ext>
              </a:extLst>
            </p:cNvPr>
            <p:cNvPicPr>
              <a:picLocks noGrp="1" noRot="1" noChangeAspect="1" noMove="1" noResize="1" noEditPoints="1" noAdjustHandles="1" noChangeArrowheads="1" noChangeShapeType="1" noCrop="1"/>
            </p:cNvPicPr>
            <p:nvPr/>
          </p:nvPicPr>
          <p:blipFill>
            <a:blip r:embed="rId3"/>
            <a:stretch>
              <a:fillRect/>
            </a:stretch>
          </p:blipFill>
          <p:spPr>
            <a:xfrm rot="20949336">
              <a:off x="9967204" y="908850"/>
              <a:ext cx="2330464" cy="1647803"/>
            </a:xfrm>
            <a:prstGeom prst="rect">
              <a:avLst/>
            </a:prstGeom>
          </p:spPr>
        </p:pic>
      </p:grpSp>
      <p:grpSp>
        <p:nvGrpSpPr>
          <p:cNvPr id="22" name="Nhóm 21">
            <a:extLst>
              <a:ext uri="{FF2B5EF4-FFF2-40B4-BE49-F238E27FC236}">
                <a16:creationId xmlns:a16="http://schemas.microsoft.com/office/drawing/2014/main" id="{BA3BC4C3-51EE-AA5F-1D05-6BAEC16747F5}"/>
              </a:ext>
            </a:extLst>
          </p:cNvPr>
          <p:cNvGrpSpPr>
            <a:grpSpLocks noGrp="1" noUngrp="1" noRot="1" noMove="1" noResize="1"/>
          </p:cNvGrpSpPr>
          <p:nvPr/>
        </p:nvGrpSpPr>
        <p:grpSpPr>
          <a:xfrm>
            <a:off x="8839200" y="4938374"/>
            <a:ext cx="8305800" cy="5310526"/>
            <a:chOff x="8839200" y="4938374"/>
            <a:chExt cx="8305800" cy="5310526"/>
          </a:xfrm>
        </p:grpSpPr>
        <p:pic>
          <p:nvPicPr>
            <p:cNvPr id="6" name="Hình ảnh 5">
              <a:extLst>
                <a:ext uri="{FF2B5EF4-FFF2-40B4-BE49-F238E27FC236}">
                  <a16:creationId xmlns:a16="http://schemas.microsoft.com/office/drawing/2014/main" id="{136A0B97-3833-E169-A75F-85AF7825EAB1}"/>
                </a:ext>
              </a:extLst>
            </p:cNvPr>
            <p:cNvPicPr>
              <a:picLocks noGrp="1" noRot="1" noChangeAspect="1" noMove="1" noResize="1" noEditPoints="1" noAdjustHandles="1" noChangeArrowheads="1" noChangeShapeType="1" noCrop="1"/>
            </p:cNvPicPr>
            <p:nvPr/>
          </p:nvPicPr>
          <p:blipFill>
            <a:blip r:embed="rId4"/>
            <a:stretch>
              <a:fillRect/>
            </a:stretch>
          </p:blipFill>
          <p:spPr>
            <a:xfrm>
              <a:off x="8839200" y="5672104"/>
              <a:ext cx="7005689" cy="4576796"/>
            </a:xfrm>
            <a:prstGeom prst="rect">
              <a:avLst/>
            </a:prstGeom>
          </p:spPr>
        </p:pic>
        <p:pic>
          <p:nvPicPr>
            <p:cNvPr id="10" name="Hình ảnh 9">
              <a:extLst>
                <a:ext uri="{FF2B5EF4-FFF2-40B4-BE49-F238E27FC236}">
                  <a16:creationId xmlns:a16="http://schemas.microsoft.com/office/drawing/2014/main" id="{9724B775-D812-5EC9-3A37-6C27E2C3E8DB}"/>
                </a:ext>
              </a:extLst>
            </p:cNvPr>
            <p:cNvPicPr>
              <a:picLocks noGrp="1" noRot="1" noChangeAspect="1" noMove="1" noResize="1" noEditPoints="1" noAdjustHandles="1" noChangeArrowheads="1" noChangeShapeType="1" noCrop="1"/>
            </p:cNvPicPr>
            <p:nvPr/>
          </p:nvPicPr>
          <p:blipFill>
            <a:blip r:embed="rId5"/>
            <a:stretch>
              <a:fillRect/>
            </a:stretch>
          </p:blipFill>
          <p:spPr>
            <a:xfrm>
              <a:off x="14164290" y="4938374"/>
              <a:ext cx="1361460" cy="998769"/>
            </a:xfrm>
            <a:prstGeom prst="rect">
              <a:avLst/>
            </a:prstGeom>
          </p:spPr>
        </p:pic>
        <p:pic>
          <p:nvPicPr>
            <p:cNvPr id="11" name="Hình ảnh 10">
              <a:extLst>
                <a:ext uri="{FF2B5EF4-FFF2-40B4-BE49-F238E27FC236}">
                  <a16:creationId xmlns:a16="http://schemas.microsoft.com/office/drawing/2014/main" id="{BA842F26-DE43-4795-F6C7-402133BD50B8}"/>
                </a:ext>
              </a:extLst>
            </p:cNvPr>
            <p:cNvPicPr>
              <a:picLocks noGrp="1" noRot="1" noChangeAspect="1" noMove="1" noResize="1" noEditPoints="1" noAdjustHandles="1" noChangeArrowheads="1" noChangeShapeType="1" noCrop="1"/>
            </p:cNvPicPr>
            <p:nvPr/>
          </p:nvPicPr>
          <p:blipFill>
            <a:blip r:embed="rId6"/>
            <a:stretch>
              <a:fillRect/>
            </a:stretch>
          </p:blipFill>
          <p:spPr>
            <a:xfrm>
              <a:off x="10757555" y="5262491"/>
              <a:ext cx="2035135" cy="910284"/>
            </a:xfrm>
            <a:prstGeom prst="rect">
              <a:avLst/>
            </a:prstGeom>
          </p:spPr>
        </p:pic>
        <p:pic>
          <p:nvPicPr>
            <p:cNvPr id="1028" name="Picture 4">
              <a:extLst>
                <a:ext uri="{FF2B5EF4-FFF2-40B4-BE49-F238E27FC236}">
                  <a16:creationId xmlns:a16="http://schemas.microsoft.com/office/drawing/2014/main" id="{F6D20CC9-98B6-D8E7-D6F0-93E45E1733FB}"/>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25750" y="6144162"/>
              <a:ext cx="1619250" cy="1079500"/>
            </a:xfrm>
            <a:prstGeom prst="roundRect">
              <a:avLst>
                <a:gd name="adj" fmla="val 14934"/>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684952A-49C0-BB73-E960-26DFC1245F97}"/>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val="0"/>
                </a:ext>
              </a:extLst>
            </a:blip>
            <a:srcRect b="36964"/>
            <a:stretch/>
          </p:blipFill>
          <p:spPr bwMode="auto">
            <a:xfrm>
              <a:off x="15072851" y="7604662"/>
              <a:ext cx="1781255" cy="748550"/>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grpSp>
      <p:grpSp>
        <p:nvGrpSpPr>
          <p:cNvPr id="23" name="Nhóm 22">
            <a:extLst>
              <a:ext uri="{FF2B5EF4-FFF2-40B4-BE49-F238E27FC236}">
                <a16:creationId xmlns:a16="http://schemas.microsoft.com/office/drawing/2014/main" id="{4191F141-C023-142B-2697-189D7112D21E}"/>
              </a:ext>
            </a:extLst>
          </p:cNvPr>
          <p:cNvGrpSpPr>
            <a:grpSpLocks noGrp="1" noUngrp="1" noRot="1" noMove="1" noResize="1"/>
          </p:cNvGrpSpPr>
          <p:nvPr/>
        </p:nvGrpSpPr>
        <p:grpSpPr>
          <a:xfrm>
            <a:off x="1143000" y="5237590"/>
            <a:ext cx="6390126" cy="4077853"/>
            <a:chOff x="1143000" y="5237590"/>
            <a:chExt cx="6390126" cy="4077853"/>
          </a:xfrm>
        </p:grpSpPr>
        <p:pic>
          <p:nvPicPr>
            <p:cNvPr id="7" name="Hình ảnh 6">
              <a:extLst>
                <a:ext uri="{FF2B5EF4-FFF2-40B4-BE49-F238E27FC236}">
                  <a16:creationId xmlns:a16="http://schemas.microsoft.com/office/drawing/2014/main" id="{3B15F42F-6483-3D45-1153-DB17E9853359}"/>
                </a:ext>
              </a:extLst>
            </p:cNvPr>
            <p:cNvPicPr>
              <a:picLocks noGrp="1" noRot="1" noChangeAspect="1" noMove="1" noResize="1" noEditPoints="1" noAdjustHandles="1" noChangeArrowheads="1" noChangeShapeType="1" noCrop="1"/>
            </p:cNvPicPr>
            <p:nvPr/>
          </p:nvPicPr>
          <p:blipFill>
            <a:blip r:embed="rId9"/>
            <a:stretch>
              <a:fillRect/>
            </a:stretch>
          </p:blipFill>
          <p:spPr>
            <a:xfrm>
              <a:off x="1143000" y="5672104"/>
              <a:ext cx="5519778" cy="3643339"/>
            </a:xfrm>
            <a:prstGeom prst="rect">
              <a:avLst/>
            </a:prstGeom>
          </p:spPr>
        </p:pic>
        <p:pic>
          <p:nvPicPr>
            <p:cNvPr id="12" name="Hình ảnh 11">
              <a:extLst>
                <a:ext uri="{FF2B5EF4-FFF2-40B4-BE49-F238E27FC236}">
                  <a16:creationId xmlns:a16="http://schemas.microsoft.com/office/drawing/2014/main" id="{AF18B609-3098-98C5-A15E-5144B6588CDC}"/>
                </a:ext>
              </a:extLst>
            </p:cNvPr>
            <p:cNvPicPr>
              <a:picLocks noGrp="1" noRot="1" noChangeAspect="1" noMove="1" noResize="1" noEditPoints="1" noAdjustHandles="1" noChangeArrowheads="1" noChangeShapeType="1" noCrop="1"/>
            </p:cNvPicPr>
            <p:nvPr/>
          </p:nvPicPr>
          <p:blipFill>
            <a:blip r:embed="rId10"/>
            <a:stretch>
              <a:fillRect/>
            </a:stretch>
          </p:blipFill>
          <p:spPr>
            <a:xfrm>
              <a:off x="5704326" y="7285084"/>
              <a:ext cx="1828800" cy="1837306"/>
            </a:xfrm>
            <a:prstGeom prst="rect">
              <a:avLst/>
            </a:prstGeom>
          </p:spPr>
        </p:pic>
        <p:pic>
          <p:nvPicPr>
            <p:cNvPr id="13" name="Hình ảnh 12">
              <a:extLst>
                <a:ext uri="{FF2B5EF4-FFF2-40B4-BE49-F238E27FC236}">
                  <a16:creationId xmlns:a16="http://schemas.microsoft.com/office/drawing/2014/main" id="{0B5970E7-FFBD-9FD1-BD2B-3B7CBD1121FC}"/>
                </a:ext>
              </a:extLst>
            </p:cNvPr>
            <p:cNvPicPr>
              <a:picLocks noGrp="1" noRot="1" noChangeAspect="1" noMove="1" noResize="1" noEditPoints="1" noAdjustHandles="1" noChangeArrowheads="1" noChangeShapeType="1" noCrop="1"/>
            </p:cNvPicPr>
            <p:nvPr/>
          </p:nvPicPr>
          <p:blipFill>
            <a:blip r:embed="rId11"/>
            <a:stretch>
              <a:fillRect/>
            </a:stretch>
          </p:blipFill>
          <p:spPr>
            <a:xfrm>
              <a:off x="1354445" y="8022968"/>
              <a:ext cx="1066800" cy="986053"/>
            </a:xfrm>
            <a:prstGeom prst="rect">
              <a:avLst/>
            </a:prstGeom>
          </p:spPr>
        </p:pic>
        <p:pic>
          <p:nvPicPr>
            <p:cNvPr id="14" name="Hình ảnh 13">
              <a:extLst>
                <a:ext uri="{FF2B5EF4-FFF2-40B4-BE49-F238E27FC236}">
                  <a16:creationId xmlns:a16="http://schemas.microsoft.com/office/drawing/2014/main" id="{D36EFB8C-CC82-9C02-271D-67FA89DC96C3}"/>
                </a:ext>
              </a:extLst>
            </p:cNvPr>
            <p:cNvPicPr>
              <a:picLocks noGrp="1" noRot="1" noChangeAspect="1" noMove="1" noResize="1" noEditPoints="1" noAdjustHandles="1" noChangeArrowheads="1" noChangeShapeType="1" noCrop="1"/>
            </p:cNvPicPr>
            <p:nvPr/>
          </p:nvPicPr>
          <p:blipFill>
            <a:blip r:embed="rId12"/>
            <a:stretch>
              <a:fillRect/>
            </a:stretch>
          </p:blipFill>
          <p:spPr>
            <a:xfrm>
              <a:off x="2004434" y="5237590"/>
              <a:ext cx="1607384" cy="1621583"/>
            </a:xfrm>
            <a:prstGeom prst="rect">
              <a:avLst/>
            </a:prstGeom>
          </p:spPr>
        </p:pic>
      </p:grpSp>
      <p:grpSp>
        <p:nvGrpSpPr>
          <p:cNvPr id="24" name="Nhóm 23">
            <a:extLst>
              <a:ext uri="{FF2B5EF4-FFF2-40B4-BE49-F238E27FC236}">
                <a16:creationId xmlns:a16="http://schemas.microsoft.com/office/drawing/2014/main" id="{787AFDEE-4F8C-2467-D094-019B995673C6}"/>
              </a:ext>
            </a:extLst>
          </p:cNvPr>
          <p:cNvGrpSpPr>
            <a:grpSpLocks noGrp="1" noUngrp="1" noRot="1" noMove="1" noResize="1"/>
          </p:cNvGrpSpPr>
          <p:nvPr/>
        </p:nvGrpSpPr>
        <p:grpSpPr>
          <a:xfrm>
            <a:off x="1600200" y="770470"/>
            <a:ext cx="5595978" cy="3903903"/>
            <a:chOff x="1600200" y="770470"/>
            <a:chExt cx="5595978" cy="3903903"/>
          </a:xfrm>
        </p:grpSpPr>
        <p:pic>
          <p:nvPicPr>
            <p:cNvPr id="8" name="Hình ảnh 7">
              <a:extLst>
                <a:ext uri="{FF2B5EF4-FFF2-40B4-BE49-F238E27FC236}">
                  <a16:creationId xmlns:a16="http://schemas.microsoft.com/office/drawing/2014/main" id="{53640BB5-EE94-CAEA-DB61-15542C027FDF}"/>
                </a:ext>
              </a:extLst>
            </p:cNvPr>
            <p:cNvPicPr>
              <a:picLocks noGrp="1" noRot="1" noChangeAspect="1" noMove="1" noResize="1" noEditPoints="1" noAdjustHandles="1" noChangeArrowheads="1" noChangeShapeType="1" noCrop="1"/>
            </p:cNvPicPr>
            <p:nvPr/>
          </p:nvPicPr>
          <p:blipFill>
            <a:blip r:embed="rId13"/>
            <a:stretch>
              <a:fillRect/>
            </a:stretch>
          </p:blipFill>
          <p:spPr>
            <a:xfrm>
              <a:off x="1600200" y="1183435"/>
              <a:ext cx="5595978" cy="3490938"/>
            </a:xfrm>
            <a:prstGeom prst="rect">
              <a:avLst/>
            </a:prstGeom>
          </p:spPr>
        </p:pic>
        <p:pic>
          <p:nvPicPr>
            <p:cNvPr id="15" name="Hình ảnh 14">
              <a:extLst>
                <a:ext uri="{FF2B5EF4-FFF2-40B4-BE49-F238E27FC236}">
                  <a16:creationId xmlns:a16="http://schemas.microsoft.com/office/drawing/2014/main" id="{4C902D27-0830-4FAA-9475-8FC870E70AFD}"/>
                </a:ext>
              </a:extLst>
            </p:cNvPr>
            <p:cNvPicPr>
              <a:picLocks noGrp="1" noRot="1" noChangeAspect="1" noMove="1" noResize="1" noEditPoints="1" noAdjustHandles="1" noChangeArrowheads="1" noChangeShapeType="1" noCrop="1"/>
            </p:cNvPicPr>
            <p:nvPr/>
          </p:nvPicPr>
          <p:blipFill>
            <a:blip r:embed="rId14"/>
            <a:stretch>
              <a:fillRect/>
            </a:stretch>
          </p:blipFill>
          <p:spPr>
            <a:xfrm>
              <a:off x="4857864" y="770470"/>
              <a:ext cx="1885836" cy="1924565"/>
            </a:xfrm>
            <a:prstGeom prst="rect">
              <a:avLst/>
            </a:prstGeom>
          </p:spPr>
        </p:pic>
      </p:grpSp>
      <p:pic>
        <p:nvPicPr>
          <p:cNvPr id="18" name="Hình ảnh 17">
            <a:extLst>
              <a:ext uri="{FF2B5EF4-FFF2-40B4-BE49-F238E27FC236}">
                <a16:creationId xmlns:a16="http://schemas.microsoft.com/office/drawing/2014/main" id="{4929FF15-6C05-0519-D02E-5F302E732DA3}"/>
              </a:ext>
            </a:extLst>
          </p:cNvPr>
          <p:cNvPicPr>
            <a:picLocks noGrp="1" noRot="1" noChangeAspect="1" noMove="1" noResize="1" noEditPoints="1" noAdjustHandles="1" noChangeArrowheads="1" noChangeShapeType="1" noCrop="1"/>
          </p:cNvPicPr>
          <p:nvPr/>
        </p:nvPicPr>
        <p:blipFill>
          <a:blip r:embed="rId15"/>
          <a:stretch>
            <a:fillRect/>
          </a:stretch>
        </p:blipFill>
        <p:spPr>
          <a:xfrm>
            <a:off x="5688284" y="1953977"/>
            <a:ext cx="4651651" cy="4218798"/>
          </a:xfrm>
          <a:prstGeom prst="rect">
            <a:avLst/>
          </a:prstGeom>
        </p:spPr>
      </p:pic>
    </p:spTree>
    <p:extLst>
      <p:ext uri="{BB962C8B-B14F-4D97-AF65-F5344CB8AC3E}">
        <p14:creationId xmlns:p14="http://schemas.microsoft.com/office/powerpoint/2010/main" val="2349564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03DDC05-B81C-97EE-18DF-F1682DDAD5D3}"/>
              </a:ext>
            </a:extLst>
          </p:cNvPr>
          <p:cNvSpPr>
            <a:spLocks noGrp="1" noRot="1" noMove="1" noResize="1" noEditPoints="1" noAdjustHandles="1" noChangeArrowheads="1" noChangeShapeType="1"/>
          </p:cNvSpPr>
          <p:nvPr/>
        </p:nvSpPr>
        <p:spPr>
          <a:xfrm>
            <a:off x="-762000" y="7658100"/>
            <a:ext cx="12469091" cy="3581195"/>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38000"/>
            </a:blip>
            <a:stretch>
              <a:fillRect b="-129800"/>
            </a:stretch>
          </a:blipFill>
        </p:spPr>
        <p:txBody>
          <a:bodyPr/>
          <a:lstStyle/>
          <a:p>
            <a:endParaRPr lang="en-US"/>
          </a:p>
        </p:txBody>
      </p:sp>
      <p:sp>
        <p:nvSpPr>
          <p:cNvPr id="3" name="Freeform 3">
            <a:extLst>
              <a:ext uri="{FF2B5EF4-FFF2-40B4-BE49-F238E27FC236}">
                <a16:creationId xmlns:a16="http://schemas.microsoft.com/office/drawing/2014/main" id="{6D7591B6-850A-6320-E9B3-5A2042516D65}"/>
              </a:ext>
            </a:extLst>
          </p:cNvPr>
          <p:cNvSpPr>
            <a:spLocks noGrp="1" noRot="1" noMove="1" noResize="1" noEditPoints="1" noAdjustHandles="1" noChangeArrowheads="1" noChangeShapeType="1"/>
          </p:cNvSpPr>
          <p:nvPr/>
        </p:nvSpPr>
        <p:spPr>
          <a:xfrm>
            <a:off x="6858000" y="7429500"/>
            <a:ext cx="12469091" cy="3581195"/>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2">
              <a:alphaModFix amt="38000"/>
            </a:blip>
            <a:stretch>
              <a:fillRect b="-129800"/>
            </a:stretch>
          </a:blipFill>
        </p:spPr>
        <p:txBody>
          <a:bodyPr/>
          <a:lstStyle/>
          <a:p>
            <a:endParaRPr lang="en-US"/>
          </a:p>
        </p:txBody>
      </p:sp>
      <p:sp>
        <p:nvSpPr>
          <p:cNvPr id="4" name="Freeform 6">
            <a:extLst>
              <a:ext uri="{FF2B5EF4-FFF2-40B4-BE49-F238E27FC236}">
                <a16:creationId xmlns:a16="http://schemas.microsoft.com/office/drawing/2014/main" id="{F9E0A83D-8F78-17D2-5E9C-0C7F5C7EF4DB}"/>
              </a:ext>
            </a:extLst>
          </p:cNvPr>
          <p:cNvSpPr>
            <a:spLocks noGrp="1" noRot="1" noMove="1" noResize="1" noEditPoints="1" noAdjustHandles="1" noChangeArrowheads="1" noChangeShapeType="1"/>
          </p:cNvSpPr>
          <p:nvPr/>
        </p:nvSpPr>
        <p:spPr>
          <a:xfrm rot="20278288" flipH="1">
            <a:off x="15082086" y="4661915"/>
            <a:ext cx="5678873" cy="4732859"/>
          </a:xfrm>
          <a:custGeom>
            <a:avLst/>
            <a:gdLst/>
            <a:ahLst/>
            <a:cxnLst/>
            <a:rect l="l" t="t" r="r" b="b"/>
            <a:pathLst>
              <a:path w="10012803" h="8460819">
                <a:moveTo>
                  <a:pt x="10012803" y="0"/>
                </a:moveTo>
                <a:lnTo>
                  <a:pt x="0" y="0"/>
                </a:lnTo>
                <a:lnTo>
                  <a:pt x="0" y="8460818"/>
                </a:lnTo>
                <a:lnTo>
                  <a:pt x="10012803" y="8460818"/>
                </a:lnTo>
                <a:lnTo>
                  <a:pt x="100128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6">
            <a:extLst>
              <a:ext uri="{FF2B5EF4-FFF2-40B4-BE49-F238E27FC236}">
                <a16:creationId xmlns:a16="http://schemas.microsoft.com/office/drawing/2014/main" id="{19CE78A0-C046-64B0-26CB-63721A600AE2}"/>
              </a:ext>
            </a:extLst>
          </p:cNvPr>
          <p:cNvSpPr>
            <a:spLocks noGrp="1" noRot="1" noMove="1" noResize="1" noEditPoints="1" noAdjustHandles="1" noChangeArrowheads="1" noChangeShapeType="1"/>
          </p:cNvSpPr>
          <p:nvPr/>
        </p:nvSpPr>
        <p:spPr>
          <a:xfrm rot="18259073" flipH="1">
            <a:off x="12932339" y="4475179"/>
            <a:ext cx="5678873" cy="4732859"/>
          </a:xfrm>
          <a:custGeom>
            <a:avLst/>
            <a:gdLst/>
            <a:ahLst/>
            <a:cxnLst/>
            <a:rect l="l" t="t" r="r" b="b"/>
            <a:pathLst>
              <a:path w="10012803" h="8460819">
                <a:moveTo>
                  <a:pt x="10012803" y="0"/>
                </a:moveTo>
                <a:lnTo>
                  <a:pt x="0" y="0"/>
                </a:lnTo>
                <a:lnTo>
                  <a:pt x="0" y="8460818"/>
                </a:lnTo>
                <a:lnTo>
                  <a:pt x="10012803" y="8460818"/>
                </a:lnTo>
                <a:lnTo>
                  <a:pt x="100128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D8C5AE37-A787-9FEA-279A-8A058756C0FE}"/>
              </a:ext>
            </a:extLst>
          </p:cNvPr>
          <p:cNvSpPr/>
          <p:nvPr/>
        </p:nvSpPr>
        <p:spPr>
          <a:xfrm>
            <a:off x="304800" y="266700"/>
            <a:ext cx="17526000" cy="1107996"/>
          </a:xfrm>
          <a:prstGeom prst="rect">
            <a:avLst/>
          </a:prstGeom>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vi-VN" sz="6600" b="1" cap="none" spc="0">
                <a:ln/>
                <a:solidFill>
                  <a:srgbClr val="10BFCF"/>
                </a:solidFill>
                <a:effectLst/>
              </a:rPr>
              <a:t>2. Hoạt động kinh tế của địa phương em. </a:t>
            </a:r>
          </a:p>
        </p:txBody>
      </p:sp>
      <p:sp>
        <p:nvSpPr>
          <p:cNvPr id="14" name="Hộp Văn bản 13">
            <a:extLst>
              <a:ext uri="{FF2B5EF4-FFF2-40B4-BE49-F238E27FC236}">
                <a16:creationId xmlns:a16="http://schemas.microsoft.com/office/drawing/2014/main" id="{66EA19CC-3A86-F275-C620-B9F6CB9AC1B1}"/>
              </a:ext>
            </a:extLst>
          </p:cNvPr>
          <p:cNvSpPr txBox="1"/>
          <p:nvPr/>
        </p:nvSpPr>
        <p:spPr>
          <a:xfrm>
            <a:off x="1295400" y="1775941"/>
            <a:ext cx="12192000" cy="5993244"/>
          </a:xfrm>
          <a:prstGeom prst="rect">
            <a:avLst/>
          </a:prstGeom>
          <a:noFill/>
        </p:spPr>
        <p:txBody>
          <a:bodyPr wrap="square" rtlCol="0">
            <a:spAutoFit/>
          </a:bodyPr>
          <a:lstStyle/>
          <a:p>
            <a:pPr algn="just">
              <a:lnSpc>
                <a:spcPct val="83000"/>
              </a:lnSpc>
            </a:pPr>
            <a:r>
              <a:rPr lang="vi-VN" sz="6600" spc="-20"/>
              <a:t>Hoạt động kinh tế ở mỗi địa phương rất đa dạng. Quan sát bản đồ hoặc lược đồ địa phương em, đọc Tài liệu giáo dục địa phương, em hãy tìm hiểu về hoạt động kinh tế ở địa phương theo gợi ý.</a:t>
            </a:r>
          </a:p>
        </p:txBody>
      </p:sp>
    </p:spTree>
    <p:extLst>
      <p:ext uri="{BB962C8B-B14F-4D97-AF65-F5344CB8AC3E}">
        <p14:creationId xmlns:p14="http://schemas.microsoft.com/office/powerpoint/2010/main" val="4142556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964414A6-F862-A466-2F09-4C7A7D2F0AB8}"/>
              </a:ext>
            </a:extLst>
          </p:cNvPr>
          <p:cNvGrpSpPr/>
          <p:nvPr/>
        </p:nvGrpSpPr>
        <p:grpSpPr>
          <a:xfrm>
            <a:off x="10515600" y="121632"/>
            <a:ext cx="7893903" cy="4280192"/>
            <a:chOff x="10515600" y="121632"/>
            <a:chExt cx="7893903" cy="4280192"/>
          </a:xfrm>
        </p:grpSpPr>
        <p:pic>
          <p:nvPicPr>
            <p:cNvPr id="4" name="Hình ảnh 3">
              <a:extLst>
                <a:ext uri="{FF2B5EF4-FFF2-40B4-BE49-F238E27FC236}">
                  <a16:creationId xmlns:a16="http://schemas.microsoft.com/office/drawing/2014/main" id="{678DA4D9-9474-8700-725E-78E1C0BE02FA}"/>
                </a:ext>
              </a:extLst>
            </p:cNvPr>
            <p:cNvPicPr>
              <a:picLocks noChangeAspect="1"/>
            </p:cNvPicPr>
            <p:nvPr/>
          </p:nvPicPr>
          <p:blipFill>
            <a:blip r:embed="rId2"/>
            <a:stretch>
              <a:fillRect/>
            </a:stretch>
          </p:blipFill>
          <p:spPr>
            <a:xfrm>
              <a:off x="10515600" y="266700"/>
              <a:ext cx="7893903" cy="4135124"/>
            </a:xfrm>
            <a:prstGeom prst="rect">
              <a:avLst/>
            </a:prstGeom>
          </p:spPr>
        </p:pic>
        <p:pic>
          <p:nvPicPr>
            <p:cNvPr id="8" name="Hình ảnh 7">
              <a:extLst>
                <a:ext uri="{FF2B5EF4-FFF2-40B4-BE49-F238E27FC236}">
                  <a16:creationId xmlns:a16="http://schemas.microsoft.com/office/drawing/2014/main" id="{B865C11C-DCAB-BE1F-185B-3B4AFE936AE6}"/>
                </a:ext>
              </a:extLst>
            </p:cNvPr>
            <p:cNvPicPr>
              <a:picLocks noChangeAspect="1"/>
            </p:cNvPicPr>
            <p:nvPr/>
          </p:nvPicPr>
          <p:blipFill>
            <a:blip r:embed="rId3"/>
            <a:stretch>
              <a:fillRect/>
            </a:stretch>
          </p:blipFill>
          <p:spPr>
            <a:xfrm rot="440590">
              <a:off x="12446099" y="121632"/>
              <a:ext cx="1995644" cy="1439052"/>
            </a:xfrm>
            <a:prstGeom prst="rect">
              <a:avLst/>
            </a:prstGeom>
          </p:spPr>
        </p:pic>
        <p:pic>
          <p:nvPicPr>
            <p:cNvPr id="9" name="Hình ảnh 8">
              <a:extLst>
                <a:ext uri="{FF2B5EF4-FFF2-40B4-BE49-F238E27FC236}">
                  <a16:creationId xmlns:a16="http://schemas.microsoft.com/office/drawing/2014/main" id="{FA20085F-EBA3-830D-9EC4-9C5E8114935F}"/>
                </a:ext>
              </a:extLst>
            </p:cNvPr>
            <p:cNvPicPr>
              <a:picLocks noChangeAspect="1"/>
            </p:cNvPicPr>
            <p:nvPr/>
          </p:nvPicPr>
          <p:blipFill>
            <a:blip r:embed="rId4"/>
            <a:stretch>
              <a:fillRect/>
            </a:stretch>
          </p:blipFill>
          <p:spPr>
            <a:xfrm>
              <a:off x="16492206" y="1943100"/>
              <a:ext cx="1481145" cy="1315808"/>
            </a:xfrm>
            <a:prstGeom prst="rect">
              <a:avLst/>
            </a:prstGeom>
          </p:spPr>
        </p:pic>
      </p:grpSp>
      <p:grpSp>
        <p:nvGrpSpPr>
          <p:cNvPr id="13" name="Nhóm 12">
            <a:extLst>
              <a:ext uri="{FF2B5EF4-FFF2-40B4-BE49-F238E27FC236}">
                <a16:creationId xmlns:a16="http://schemas.microsoft.com/office/drawing/2014/main" id="{C5DCB7BF-BCD8-E5B8-642E-96439A70BB83}"/>
              </a:ext>
            </a:extLst>
          </p:cNvPr>
          <p:cNvGrpSpPr/>
          <p:nvPr/>
        </p:nvGrpSpPr>
        <p:grpSpPr>
          <a:xfrm>
            <a:off x="5097975" y="5965425"/>
            <a:ext cx="5722425" cy="4321575"/>
            <a:chOff x="5097975" y="5965425"/>
            <a:chExt cx="5722425" cy="4321575"/>
          </a:xfrm>
        </p:grpSpPr>
        <p:pic>
          <p:nvPicPr>
            <p:cNvPr id="5" name="Hình ảnh 4">
              <a:extLst>
                <a:ext uri="{FF2B5EF4-FFF2-40B4-BE49-F238E27FC236}">
                  <a16:creationId xmlns:a16="http://schemas.microsoft.com/office/drawing/2014/main" id="{F4E2B07D-5A05-6390-8065-0558FA14CED3}"/>
                </a:ext>
              </a:extLst>
            </p:cNvPr>
            <p:cNvPicPr>
              <a:picLocks noChangeAspect="1"/>
            </p:cNvPicPr>
            <p:nvPr/>
          </p:nvPicPr>
          <p:blipFill>
            <a:blip r:embed="rId5"/>
            <a:stretch>
              <a:fillRect/>
            </a:stretch>
          </p:blipFill>
          <p:spPr>
            <a:xfrm>
              <a:off x="5097975" y="5965425"/>
              <a:ext cx="4498723" cy="4321575"/>
            </a:xfrm>
            <a:prstGeom prst="rect">
              <a:avLst/>
            </a:prstGeom>
          </p:spPr>
        </p:pic>
        <p:pic>
          <p:nvPicPr>
            <p:cNvPr id="10" name="Hình ảnh 9">
              <a:extLst>
                <a:ext uri="{FF2B5EF4-FFF2-40B4-BE49-F238E27FC236}">
                  <a16:creationId xmlns:a16="http://schemas.microsoft.com/office/drawing/2014/main" id="{5DF166C3-D436-647B-EC0E-F0576DF19A57}"/>
                </a:ext>
              </a:extLst>
            </p:cNvPr>
            <p:cNvPicPr>
              <a:picLocks noChangeAspect="1"/>
            </p:cNvPicPr>
            <p:nvPr/>
          </p:nvPicPr>
          <p:blipFill>
            <a:blip r:embed="rId6"/>
            <a:stretch>
              <a:fillRect/>
            </a:stretch>
          </p:blipFill>
          <p:spPr>
            <a:xfrm>
              <a:off x="8284353" y="6701462"/>
              <a:ext cx="2536047" cy="1886473"/>
            </a:xfrm>
            <a:prstGeom prst="rect">
              <a:avLst/>
            </a:prstGeom>
          </p:spPr>
        </p:pic>
      </p:grpSp>
      <p:grpSp>
        <p:nvGrpSpPr>
          <p:cNvPr id="14" name="Nhóm 13">
            <a:extLst>
              <a:ext uri="{FF2B5EF4-FFF2-40B4-BE49-F238E27FC236}">
                <a16:creationId xmlns:a16="http://schemas.microsoft.com/office/drawing/2014/main" id="{BB4464B8-86DA-530D-B886-A3476020A518}"/>
              </a:ext>
            </a:extLst>
          </p:cNvPr>
          <p:cNvGrpSpPr/>
          <p:nvPr/>
        </p:nvGrpSpPr>
        <p:grpSpPr>
          <a:xfrm>
            <a:off x="494099" y="834629"/>
            <a:ext cx="6211776" cy="3300495"/>
            <a:chOff x="494099" y="834629"/>
            <a:chExt cx="6211776" cy="3300495"/>
          </a:xfrm>
        </p:grpSpPr>
        <p:pic>
          <p:nvPicPr>
            <p:cNvPr id="6" name="Hình ảnh 5">
              <a:extLst>
                <a:ext uri="{FF2B5EF4-FFF2-40B4-BE49-F238E27FC236}">
                  <a16:creationId xmlns:a16="http://schemas.microsoft.com/office/drawing/2014/main" id="{F47D89E6-0B58-4B4D-7EB3-22A706725EDF}"/>
                </a:ext>
              </a:extLst>
            </p:cNvPr>
            <p:cNvPicPr>
              <a:picLocks noChangeAspect="1"/>
            </p:cNvPicPr>
            <p:nvPr/>
          </p:nvPicPr>
          <p:blipFill>
            <a:blip r:embed="rId7"/>
            <a:stretch>
              <a:fillRect/>
            </a:stretch>
          </p:blipFill>
          <p:spPr>
            <a:xfrm>
              <a:off x="494099" y="834629"/>
              <a:ext cx="6211776" cy="3300495"/>
            </a:xfrm>
            <a:prstGeom prst="rect">
              <a:avLst/>
            </a:prstGeom>
          </p:spPr>
        </p:pic>
        <p:pic>
          <p:nvPicPr>
            <p:cNvPr id="11" name="Hình ảnh 10">
              <a:extLst>
                <a:ext uri="{FF2B5EF4-FFF2-40B4-BE49-F238E27FC236}">
                  <a16:creationId xmlns:a16="http://schemas.microsoft.com/office/drawing/2014/main" id="{9F7950D0-ABA2-10CB-2A9C-164F14BBF8F1}"/>
                </a:ext>
              </a:extLst>
            </p:cNvPr>
            <p:cNvPicPr>
              <a:picLocks noChangeAspect="1"/>
            </p:cNvPicPr>
            <p:nvPr/>
          </p:nvPicPr>
          <p:blipFill>
            <a:blip r:embed="rId8"/>
            <a:stretch>
              <a:fillRect/>
            </a:stretch>
          </p:blipFill>
          <p:spPr>
            <a:xfrm rot="1366878">
              <a:off x="4141254" y="915968"/>
              <a:ext cx="2051939" cy="1620104"/>
            </a:xfrm>
            <a:prstGeom prst="rect">
              <a:avLst/>
            </a:prstGeom>
          </p:spPr>
        </p:pic>
      </p:grpSp>
      <p:pic>
        <p:nvPicPr>
          <p:cNvPr id="17" name="Hình ảnh 16">
            <a:extLst>
              <a:ext uri="{FF2B5EF4-FFF2-40B4-BE49-F238E27FC236}">
                <a16:creationId xmlns:a16="http://schemas.microsoft.com/office/drawing/2014/main" id="{5B7B7AE4-E302-0BE5-BF09-43C94B20015C}"/>
              </a:ext>
            </a:extLst>
          </p:cNvPr>
          <p:cNvPicPr>
            <a:picLocks noChangeAspect="1"/>
          </p:cNvPicPr>
          <p:nvPr/>
        </p:nvPicPr>
        <p:blipFill>
          <a:blip r:embed="rId9"/>
          <a:stretch>
            <a:fillRect/>
          </a:stretch>
        </p:blipFill>
        <p:spPr>
          <a:xfrm>
            <a:off x="4931024" y="1562100"/>
            <a:ext cx="7462151" cy="4950381"/>
          </a:xfrm>
          <a:prstGeom prst="rect">
            <a:avLst/>
          </a:prstGeom>
        </p:spPr>
      </p:pic>
    </p:spTree>
    <p:extLst>
      <p:ext uri="{BB962C8B-B14F-4D97-AF65-F5344CB8AC3E}">
        <p14:creationId xmlns:p14="http://schemas.microsoft.com/office/powerpoint/2010/main" val="3291605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Lam">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340</TotalTime>
  <Words>301</Words>
  <Application>Microsoft Office PowerPoint</Application>
  <PresentationFormat>Tùy chỉnh</PresentationFormat>
  <Paragraphs>18</Paragraphs>
  <Slides>14</Slides>
  <Notes>0</Notes>
  <HiddenSlides>0</HiddenSlides>
  <MMClips>1</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14</vt:i4>
      </vt:variant>
    </vt:vector>
  </HeadingPairs>
  <TitlesOfParts>
    <vt:vector size="23" baseType="lpstr">
      <vt:lpstr>Arial</vt:lpstr>
      <vt:lpstr>Calibri</vt:lpstr>
      <vt:lpstr>#9Slide02 Noi dung dai</vt:lpstr>
      <vt:lpstr>Wingdings</vt:lpstr>
      <vt:lpstr>#9Slide02 Tieu de dai</vt:lpstr>
      <vt:lpstr>#9Slide03 AllRoundGothic</vt:lpstr>
      <vt:lpstr>Office Theme</vt:lpstr>
      <vt:lpstr>2_Office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địa</dc:title>
  <dc:subject>9Slide.vn</dc:subject>
  <dc:creator>Hi There</dc:creator>
  <dc:description>9Slide.vn</dc:description>
  <cp:lastModifiedBy>Kim Tuyền Phạm</cp:lastModifiedBy>
  <cp:revision>11</cp:revision>
  <dcterms:created xsi:type="dcterms:W3CDTF">2006-08-16T00:00:00Z</dcterms:created>
  <dcterms:modified xsi:type="dcterms:W3CDTF">2023-06-30T12:59:11Z</dcterms:modified>
  <cp:category>9Slide.vn</cp:category>
  <dc:identifier>DAFjy-kywYo</dc:identifier>
</cp:coreProperties>
</file>